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4"/>
    <p:sldMasterId id="2147483766" r:id="rId5"/>
    <p:sldMasterId id="2147483778" r:id="rId6"/>
    <p:sldMasterId id="2147483790" r:id="rId7"/>
    <p:sldMasterId id="2147483802" r:id="rId8"/>
  </p:sldMasterIdLst>
  <p:notesMasterIdLst>
    <p:notesMasterId r:id="rId16"/>
  </p:notesMasterIdLst>
  <p:handoutMasterIdLst>
    <p:handoutMasterId r:id="rId17"/>
  </p:handoutMasterIdLst>
  <p:sldIdLst>
    <p:sldId id="379" r:id="rId9"/>
    <p:sldId id="381" r:id="rId10"/>
    <p:sldId id="401" r:id="rId11"/>
    <p:sldId id="395" r:id="rId12"/>
    <p:sldId id="419" r:id="rId13"/>
    <p:sldId id="421" r:id="rId14"/>
    <p:sldId id="387"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Default Section" id="{42C3B4F0-5DE8-4755-BD9D-0C9C31932496}">
          <p14:sldIdLst>
            <p14:sldId id="379"/>
            <p14:sldId id="381"/>
            <p14:sldId id="401"/>
            <p14:sldId id="395"/>
            <p14:sldId id="419"/>
            <p14:sldId id="421"/>
            <p14:sldId id="3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66FF"/>
    <a:srgbClr val="FF66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2" autoAdjust="0"/>
    <p:restoredTop sz="94694"/>
  </p:normalViewPr>
  <p:slideViewPr>
    <p:cSldViewPr>
      <p:cViewPr varScale="1">
        <p:scale>
          <a:sx n="121" d="100"/>
          <a:sy n="121" d="100"/>
        </p:scale>
        <p:origin x="1944" y="176"/>
      </p:cViewPr>
      <p:guideLst>
        <p:guide orient="horz" pos="2160"/>
        <p:guide pos="2880"/>
      </p:guideLst>
    </p:cSldViewPr>
  </p:slideViewPr>
  <p:notesTextViewPr>
    <p:cViewPr>
      <p:scale>
        <a:sx n="1" d="1"/>
        <a:sy n="1" d="1"/>
      </p:scale>
      <p:origin x="0" y="0"/>
    </p:cViewPr>
  </p:notesTextViewPr>
  <p:sorterViewPr>
    <p:cViewPr>
      <p:scale>
        <a:sx n="100" d="100"/>
        <a:sy n="100" d="100"/>
      </p:scale>
      <p:origin x="0" y="29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A957729-0C55-4399-BBAF-F9D7ACFFA993}" type="slidenum">
              <a:rPr lang="en-US" smtClean="0"/>
              <a:t>‹#›</a:t>
            </a:fld>
            <a:endParaRPr lang="en-US" dirty="0"/>
          </a:p>
        </p:txBody>
      </p:sp>
    </p:spTree>
    <p:extLst>
      <p:ext uri="{BB962C8B-B14F-4D97-AF65-F5344CB8AC3E}">
        <p14:creationId xmlns:p14="http://schemas.microsoft.com/office/powerpoint/2010/main" val="301208642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pPr>
              <a:defRPr/>
            </a:pP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F51BB09B-BBC9-4B85-BE0E-3FD7F0C9879A}" type="slidenum">
              <a:rPr lang="en-US"/>
              <a:pPr>
                <a:defRPr/>
              </a:pPr>
              <a:t>‹#›</a:t>
            </a:fld>
            <a:endParaRPr lang="en-US" dirty="0"/>
          </a:p>
        </p:txBody>
      </p:sp>
    </p:spTree>
    <p:extLst>
      <p:ext uri="{BB962C8B-B14F-4D97-AF65-F5344CB8AC3E}">
        <p14:creationId xmlns:p14="http://schemas.microsoft.com/office/powerpoint/2010/main" val="149972264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5"/>
          <p:cNvSpPr>
            <a:spLocks noChangeArrowheads="1"/>
          </p:cNvSpPr>
          <p:nvPr/>
        </p:nvSpPr>
        <p:spPr bwMode="auto">
          <a:xfrm>
            <a:off x="196850" y="228600"/>
            <a:ext cx="8712200" cy="6426200"/>
          </a:xfrm>
          <a:prstGeom prst="rect">
            <a:avLst/>
          </a:prstGeom>
          <a:solidFill>
            <a:srgbClr val="F2EDD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5" name="Line 11"/>
          <p:cNvSpPr>
            <a:spLocks noChangeShapeType="1"/>
          </p:cNvSpPr>
          <p:nvPr/>
        </p:nvSpPr>
        <p:spPr bwMode="auto">
          <a:xfrm>
            <a:off x="1693863" y="3870325"/>
            <a:ext cx="5756275"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6" name="Line 12"/>
          <p:cNvSpPr>
            <a:spLocks noChangeShapeType="1"/>
          </p:cNvSpPr>
          <p:nvPr/>
        </p:nvSpPr>
        <p:spPr bwMode="auto">
          <a:xfrm>
            <a:off x="1693863" y="5165725"/>
            <a:ext cx="5756275"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7" name="Picture 26" descr="IUhealthV4c_150d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6763" y="1270000"/>
            <a:ext cx="5049837"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3892550"/>
            <a:ext cx="7772400" cy="1239838"/>
          </a:xfrm>
        </p:spPr>
        <p:txBody>
          <a:bodyPr anchor="ctr" anchorCtr="1"/>
          <a:lstStyle>
            <a:lvl1pPr>
              <a:defRPr sz="3200"/>
            </a:lvl1pPr>
          </a:lstStyle>
          <a:p>
            <a:pPr lvl="0"/>
            <a:r>
              <a:rPr lang="en-US" altLang="en-US" noProof="0"/>
              <a:t>Click to edit Master title style</a:t>
            </a:r>
          </a:p>
        </p:txBody>
      </p:sp>
      <p:sp>
        <p:nvSpPr>
          <p:cNvPr id="4099" name="Rectangle 3"/>
          <p:cNvSpPr>
            <a:spLocks noGrp="1" noChangeArrowheads="1"/>
          </p:cNvSpPr>
          <p:nvPr>
            <p:ph type="subTitle" idx="1"/>
          </p:nvPr>
        </p:nvSpPr>
        <p:spPr>
          <a:xfrm>
            <a:off x="1371600" y="5895975"/>
            <a:ext cx="6400800" cy="631825"/>
          </a:xfrm>
        </p:spPr>
        <p:txBody>
          <a:bodyPr anchor="b" anchorCtr="1"/>
          <a:lstStyle>
            <a:lvl1pPr marL="0" indent="0" algn="ctr">
              <a:buFontTx/>
              <a:buNone/>
              <a:defRPr sz="1600"/>
            </a:lvl1pPr>
          </a:lstStyle>
          <a:p>
            <a:pPr lvl="0"/>
            <a:r>
              <a:rPr lang="en-US" altLang="en-US" noProof="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fld id="{F22356F0-4A20-4280-A592-EF758D45C773}" type="datetimeFigureOut">
              <a:rPr lang="en-US"/>
              <a:pPr>
                <a:defRPr/>
              </a:pPr>
              <a:t>12/27/23</a:t>
            </a:fld>
            <a:endParaRPr lang="en-US" dirty="0"/>
          </a:p>
        </p:txBody>
      </p:sp>
      <p:sp>
        <p:nvSpPr>
          <p:cNvPr id="9" name="Rectangle 6"/>
          <p:cNvSpPr>
            <a:spLocks noGrp="1" noChangeArrowheads="1"/>
          </p:cNvSpPr>
          <p:nvPr>
            <p:ph type="sldNum" sz="quarter" idx="11"/>
          </p:nvPr>
        </p:nvSpPr>
        <p:spPr/>
        <p:txBody>
          <a:bodyPr/>
          <a:lstStyle>
            <a:lvl1pPr>
              <a:defRPr/>
            </a:lvl1pPr>
          </a:lstStyle>
          <a:p>
            <a:pPr>
              <a:defRPr/>
            </a:pPr>
            <a:fld id="{50088B5C-C981-471C-B9C3-283EB19A1BC5}" type="slidenum">
              <a:rPr lang="en-US"/>
              <a:pPr>
                <a:defRPr/>
              </a:pPr>
              <a:t>‹#›</a:t>
            </a:fld>
            <a:endParaRPr lang="en-US" dirty="0"/>
          </a:p>
        </p:txBody>
      </p:sp>
      <p:sp>
        <p:nvSpPr>
          <p:cNvPr id="10" name="Rectangle 4"/>
          <p:cNvSpPr>
            <a:spLocks noChangeArrowheads="1"/>
          </p:cNvSpPr>
          <p:nvPr userDrawn="1"/>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en-US" altLang="en-US" dirty="0"/>
          </a:p>
        </p:txBody>
      </p:sp>
      <p:sp>
        <p:nvSpPr>
          <p:cNvPr id="11" name="Rectangle 5"/>
          <p:cNvSpPr>
            <a:spLocks noChangeArrowheads="1"/>
          </p:cNvSpPr>
          <p:nvPr userDrawn="1"/>
        </p:nvSpPr>
        <p:spPr bwMode="auto">
          <a:xfrm>
            <a:off x="0" y="800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defRPr/>
            </a:pPr>
            <a:r>
              <a:rPr lang="en-US" altLang="en-US" sz="1200" b="1" dirty="0">
                <a:latin typeface="Arial" charset="0"/>
                <a:cs typeface="Times New Roman" pitchFamily="18" charset="0"/>
              </a:rPr>
              <a:t>                     </a:t>
            </a:r>
            <a:endParaRPr lang="en-US" altLang="en-US" dirty="0"/>
          </a:p>
        </p:txBody>
      </p:sp>
      <p:sp>
        <p:nvSpPr>
          <p:cNvPr id="12" name="Rectangle 6"/>
          <p:cNvSpPr>
            <a:spLocks noChangeArrowheads="1"/>
          </p:cNvSpPr>
          <p:nvPr userDrawn="1"/>
        </p:nvSpPr>
        <p:spPr bwMode="auto">
          <a:xfrm>
            <a:off x="0" y="1381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defRPr/>
            </a:pPr>
            <a:r>
              <a:rPr lang="en-US" altLang="en-US" sz="1200" b="1" dirty="0">
                <a:latin typeface="Arial" charset="0"/>
                <a:cs typeface="Times New Roman" pitchFamily="18" charset="0"/>
              </a:rPr>
              <a:t>                </a:t>
            </a:r>
            <a:endParaRPr lang="en-US" altLang="en-US" dirty="0"/>
          </a:p>
        </p:txBody>
      </p:sp>
    </p:spTree>
    <p:extLst>
      <p:ext uri="{BB962C8B-B14F-4D97-AF65-F5344CB8AC3E}">
        <p14:creationId xmlns:p14="http://schemas.microsoft.com/office/powerpoint/2010/main" val="356406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745813E3-EF3A-4DD7-A422-47357A83D0EC}" type="datetimeFigureOut">
              <a:rPr lang="en-US" smtClean="0"/>
              <a:pPr>
                <a:defRPr/>
              </a:pPr>
              <a:t>12/27/23</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8779A213-84EB-4BC3-B1FA-500E576957F3}" type="slidenum">
              <a:rPr lang="en-US" smtClean="0"/>
              <a:pPr>
                <a:defRPr/>
              </a:pPr>
              <a:t>‹#›</a:t>
            </a:fld>
            <a:endParaRPr lang="en-US" dirty="0"/>
          </a:p>
        </p:txBody>
      </p:sp>
    </p:spTree>
    <p:extLst>
      <p:ext uri="{BB962C8B-B14F-4D97-AF65-F5344CB8AC3E}">
        <p14:creationId xmlns:p14="http://schemas.microsoft.com/office/powerpoint/2010/main" val="3739344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1763" y="28575"/>
            <a:ext cx="2062162" cy="59547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0513" y="28575"/>
            <a:ext cx="6038850" cy="59547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ED273074-AC39-495E-AEFE-7AEB1847AD97}" type="datetimeFigureOut">
              <a:rPr lang="en-US" smtClean="0"/>
              <a:pPr>
                <a:defRPr/>
              </a:pPr>
              <a:t>12/27/23</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2360682B-4CAB-455B-BC02-5F372004921A}" type="slidenum">
              <a:rPr lang="en-US" smtClean="0"/>
              <a:pPr>
                <a:defRPr/>
              </a:pPr>
              <a:t>‹#›</a:t>
            </a:fld>
            <a:endParaRPr lang="en-US" dirty="0"/>
          </a:p>
        </p:txBody>
      </p:sp>
    </p:spTree>
    <p:extLst>
      <p:ext uri="{BB962C8B-B14F-4D97-AF65-F5344CB8AC3E}">
        <p14:creationId xmlns:p14="http://schemas.microsoft.com/office/powerpoint/2010/main" val="361769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solidFill>
          <a:schemeClr val="bg1"/>
        </a:solidFill>
        <a:effectLst/>
      </p:bgPr>
    </p:bg>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0"/>
            <a:ext cx="3248025" cy="68580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5" name="Line 15"/>
          <p:cNvSpPr>
            <a:spLocks noChangeShapeType="1"/>
          </p:cNvSpPr>
          <p:nvPr userDrawn="1"/>
        </p:nvSpPr>
        <p:spPr bwMode="auto">
          <a:xfrm flipV="1">
            <a:off x="3227388" y="0"/>
            <a:ext cx="22225" cy="6858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6" name="Picture 21" descr="IUhealthHzPMS2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9000" y="2090738"/>
            <a:ext cx="1468438"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Grp="1" noChangeArrowheads="1"/>
          </p:cNvSpPr>
          <p:nvPr>
            <p:ph type="ctrTitle"/>
          </p:nvPr>
        </p:nvSpPr>
        <p:spPr>
          <a:xfrm>
            <a:off x="3835400" y="2244725"/>
            <a:ext cx="5151438" cy="1381125"/>
          </a:xfrm>
        </p:spPr>
        <p:txBody>
          <a:bodyPr anchor="ctr"/>
          <a:lstStyle>
            <a:lvl1pPr>
              <a:defRPr/>
            </a:lvl1pPr>
          </a:lstStyle>
          <a:p>
            <a:pPr lvl="0"/>
            <a:r>
              <a:rPr lang="en-US" altLang="en-US" noProof="0"/>
              <a:t>Click to edit Master title style</a:t>
            </a:r>
          </a:p>
        </p:txBody>
      </p:sp>
      <p:sp>
        <p:nvSpPr>
          <p:cNvPr id="13316" name="Rectangle 4"/>
          <p:cNvSpPr>
            <a:spLocks noGrp="1" noChangeArrowheads="1"/>
          </p:cNvSpPr>
          <p:nvPr>
            <p:ph type="subTitle" idx="1"/>
          </p:nvPr>
        </p:nvSpPr>
        <p:spPr>
          <a:xfrm>
            <a:off x="3846513" y="3721100"/>
            <a:ext cx="5132387" cy="631825"/>
          </a:xfrm>
        </p:spPr>
        <p:txBody>
          <a:bodyPr/>
          <a:lstStyle>
            <a:lvl1pPr marL="0" indent="0">
              <a:buFontTx/>
              <a:buNone/>
              <a:defRPr sz="2100">
                <a:solidFill>
                  <a:schemeClr val="tx2"/>
                </a:solidFill>
              </a:defRPr>
            </a:lvl1pPr>
          </a:lstStyle>
          <a:p>
            <a:pPr lvl="0"/>
            <a:r>
              <a:rPr lang="en-US" altLang="en-US" noProof="0"/>
              <a:t>Click to edit Master subtitle style</a:t>
            </a:r>
          </a:p>
        </p:txBody>
      </p:sp>
      <p:sp>
        <p:nvSpPr>
          <p:cNvPr id="7" name="Rectangle 5"/>
          <p:cNvSpPr>
            <a:spLocks noGrp="1" noChangeArrowheads="1"/>
          </p:cNvSpPr>
          <p:nvPr>
            <p:ph type="dt" sz="half" idx="10"/>
          </p:nvPr>
        </p:nvSpPr>
        <p:spPr/>
        <p:txBody>
          <a:bodyPr/>
          <a:lstStyle>
            <a:lvl1pPr>
              <a:defRPr/>
            </a:lvl1pPr>
          </a:lstStyle>
          <a:p>
            <a:pPr>
              <a:defRPr/>
            </a:pPr>
            <a:fld id="{719D5D52-A756-476F-836F-63F061EC5830}" type="datetime1">
              <a:rPr lang="en-US" altLang="en-US"/>
              <a:pPr>
                <a:defRPr/>
              </a:pPr>
              <a:t>12/27/23</a:t>
            </a:fld>
            <a:endParaRPr lang="en-US" altLang="en-US" dirty="0"/>
          </a:p>
        </p:txBody>
      </p:sp>
      <p:sp>
        <p:nvSpPr>
          <p:cNvPr id="8" name="Rectangle 7"/>
          <p:cNvSpPr>
            <a:spLocks noGrp="1" noChangeArrowheads="1"/>
          </p:cNvSpPr>
          <p:nvPr>
            <p:ph type="sldNum" sz="quarter" idx="11"/>
          </p:nvPr>
        </p:nvSpPr>
        <p:spPr/>
        <p:txBody>
          <a:bodyPr/>
          <a:lstStyle>
            <a:lvl1pPr>
              <a:defRPr/>
            </a:lvl1pPr>
          </a:lstStyle>
          <a:p>
            <a:pPr>
              <a:defRPr/>
            </a:pPr>
            <a:fld id="{7F358E9E-EF07-480B-A7E2-8DF2E91C7F42}" type="slidenum">
              <a:rPr lang="en-US" altLang="en-US"/>
              <a:pPr>
                <a:defRPr/>
              </a:pPr>
              <a:t>‹#›</a:t>
            </a:fld>
            <a:endParaRPr lang="en-US" altLang="en-US" dirty="0"/>
          </a:p>
        </p:txBody>
      </p:sp>
    </p:spTree>
    <p:extLst>
      <p:ext uri="{BB962C8B-B14F-4D97-AF65-F5344CB8AC3E}">
        <p14:creationId xmlns:p14="http://schemas.microsoft.com/office/powerpoint/2010/main" val="3206998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E6FFF617-D7B2-4478-BADC-70F7984F0922}" type="slidenum">
              <a:rPr lang="en-US" altLang="en-US"/>
              <a:pPr>
                <a:defRPr/>
              </a:pPr>
              <a:t>‹#›</a:t>
            </a:fld>
            <a:endParaRPr lang="en-US" altLang="en-US" dirty="0"/>
          </a:p>
        </p:txBody>
      </p:sp>
    </p:spTree>
    <p:extLst>
      <p:ext uri="{BB962C8B-B14F-4D97-AF65-F5344CB8AC3E}">
        <p14:creationId xmlns:p14="http://schemas.microsoft.com/office/powerpoint/2010/main" val="2308864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9A5948C1-5DA1-47E2-B8C5-D9E223EBF108}" type="slidenum">
              <a:rPr lang="en-US" altLang="en-US"/>
              <a:pPr>
                <a:defRPr/>
              </a:pPr>
              <a:t>‹#›</a:t>
            </a:fld>
            <a:endParaRPr lang="en-US" altLang="en-US" dirty="0"/>
          </a:p>
        </p:txBody>
      </p:sp>
    </p:spTree>
    <p:extLst>
      <p:ext uri="{BB962C8B-B14F-4D97-AF65-F5344CB8AC3E}">
        <p14:creationId xmlns:p14="http://schemas.microsoft.com/office/powerpoint/2010/main" val="2122370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4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5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A5CDEA08-48E8-4A98-84E4-85D464E1831C}" type="slidenum">
              <a:rPr lang="en-US" altLang="en-US"/>
              <a:pPr>
                <a:defRPr/>
              </a:pPr>
              <a:t>‹#›</a:t>
            </a:fld>
            <a:endParaRPr lang="en-US" altLang="en-US" dirty="0"/>
          </a:p>
        </p:txBody>
      </p:sp>
    </p:spTree>
    <p:extLst>
      <p:ext uri="{BB962C8B-B14F-4D97-AF65-F5344CB8AC3E}">
        <p14:creationId xmlns:p14="http://schemas.microsoft.com/office/powerpoint/2010/main" val="157726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8" name="Rectangle 9"/>
          <p:cNvSpPr>
            <a:spLocks noGrp="1" noChangeArrowheads="1"/>
          </p:cNvSpPr>
          <p:nvPr>
            <p:ph type="sldNum" sz="quarter" idx="11"/>
          </p:nvPr>
        </p:nvSpPr>
        <p:spPr>
          <a:ln/>
        </p:spPr>
        <p:txBody>
          <a:bodyPr/>
          <a:lstStyle>
            <a:lvl1pPr>
              <a:defRPr/>
            </a:lvl1pPr>
          </a:lstStyle>
          <a:p>
            <a:pPr>
              <a:defRPr/>
            </a:pPr>
            <a:fld id="{1DE00F07-1BD2-4306-939E-90677A5DAF39}" type="slidenum">
              <a:rPr lang="en-US" altLang="en-US"/>
              <a:pPr>
                <a:defRPr/>
              </a:pPr>
              <a:t>‹#›</a:t>
            </a:fld>
            <a:endParaRPr lang="en-US" altLang="en-US" dirty="0"/>
          </a:p>
        </p:txBody>
      </p:sp>
    </p:spTree>
    <p:extLst>
      <p:ext uri="{BB962C8B-B14F-4D97-AF65-F5344CB8AC3E}">
        <p14:creationId xmlns:p14="http://schemas.microsoft.com/office/powerpoint/2010/main" val="789119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4" name="Rectangle 9"/>
          <p:cNvSpPr>
            <a:spLocks noGrp="1" noChangeArrowheads="1"/>
          </p:cNvSpPr>
          <p:nvPr>
            <p:ph type="sldNum" sz="quarter" idx="11"/>
          </p:nvPr>
        </p:nvSpPr>
        <p:spPr>
          <a:ln/>
        </p:spPr>
        <p:txBody>
          <a:bodyPr/>
          <a:lstStyle>
            <a:lvl1pPr>
              <a:defRPr/>
            </a:lvl1pPr>
          </a:lstStyle>
          <a:p>
            <a:pPr>
              <a:defRPr/>
            </a:pPr>
            <a:fld id="{EC3515DE-A352-4361-97F5-3E5018292AFB}" type="slidenum">
              <a:rPr lang="en-US" altLang="en-US"/>
              <a:pPr>
                <a:defRPr/>
              </a:pPr>
              <a:t>‹#›</a:t>
            </a:fld>
            <a:endParaRPr lang="en-US" altLang="en-US" dirty="0"/>
          </a:p>
        </p:txBody>
      </p:sp>
    </p:spTree>
    <p:extLst>
      <p:ext uri="{BB962C8B-B14F-4D97-AF65-F5344CB8AC3E}">
        <p14:creationId xmlns:p14="http://schemas.microsoft.com/office/powerpoint/2010/main" val="3327663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3" name="Rectangle 9"/>
          <p:cNvSpPr>
            <a:spLocks noGrp="1" noChangeArrowheads="1"/>
          </p:cNvSpPr>
          <p:nvPr>
            <p:ph type="sldNum" sz="quarter" idx="11"/>
          </p:nvPr>
        </p:nvSpPr>
        <p:spPr>
          <a:ln/>
        </p:spPr>
        <p:txBody>
          <a:bodyPr/>
          <a:lstStyle>
            <a:lvl1pPr>
              <a:defRPr/>
            </a:lvl1pPr>
          </a:lstStyle>
          <a:p>
            <a:pPr>
              <a:defRPr/>
            </a:pPr>
            <a:fld id="{7FCE46E2-5E82-4B9C-ACA9-6FD2DBB1DD47}" type="slidenum">
              <a:rPr lang="en-US" altLang="en-US"/>
              <a:pPr>
                <a:defRPr/>
              </a:pPr>
              <a:t>‹#›</a:t>
            </a:fld>
            <a:endParaRPr lang="en-US" altLang="en-US" dirty="0"/>
          </a:p>
        </p:txBody>
      </p:sp>
    </p:spTree>
    <p:extLst>
      <p:ext uri="{BB962C8B-B14F-4D97-AF65-F5344CB8AC3E}">
        <p14:creationId xmlns:p14="http://schemas.microsoft.com/office/powerpoint/2010/main" val="3059294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A71898A3-690D-4AB1-B978-AD653BFB8E2A}" type="slidenum">
              <a:rPr lang="en-US" altLang="en-US"/>
              <a:pPr>
                <a:defRPr/>
              </a:pPr>
              <a:t>‹#›</a:t>
            </a:fld>
            <a:endParaRPr lang="en-US" altLang="en-US" dirty="0"/>
          </a:p>
        </p:txBody>
      </p:sp>
    </p:spTree>
    <p:extLst>
      <p:ext uri="{BB962C8B-B14F-4D97-AF65-F5344CB8AC3E}">
        <p14:creationId xmlns:p14="http://schemas.microsoft.com/office/powerpoint/2010/main" val="410588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3CAD5CC9-2D42-416A-90A5-00513C01189F}" type="datetimeFigureOut">
              <a:rPr lang="en-US"/>
              <a:pPr>
                <a:defRPr/>
              </a:pPr>
              <a:t>12/27/23</a:t>
            </a:fld>
            <a:endParaRPr lang="en-US" dirty="0"/>
          </a:p>
        </p:txBody>
      </p:sp>
      <p:sp>
        <p:nvSpPr>
          <p:cNvPr id="5" name="Rectangle 14"/>
          <p:cNvSpPr>
            <a:spLocks noGrp="1" noChangeArrowheads="1"/>
          </p:cNvSpPr>
          <p:nvPr>
            <p:ph type="sldNum" sz="quarter" idx="11"/>
          </p:nvPr>
        </p:nvSpPr>
        <p:spPr>
          <a:ln/>
        </p:spPr>
        <p:txBody>
          <a:bodyPr/>
          <a:lstStyle>
            <a:lvl1pPr>
              <a:defRPr/>
            </a:lvl1pPr>
          </a:lstStyle>
          <a:p>
            <a:pPr>
              <a:defRPr/>
            </a:pPr>
            <a:fld id="{07640DAD-FDA0-4BDB-A155-1F490948220E}" type="slidenum">
              <a:rPr lang="en-US"/>
              <a:pPr>
                <a:defRPr/>
              </a:pPr>
              <a:t>‹#›</a:t>
            </a:fld>
            <a:endParaRPr lang="en-US" dirty="0"/>
          </a:p>
        </p:txBody>
      </p:sp>
    </p:spTree>
    <p:extLst>
      <p:ext uri="{BB962C8B-B14F-4D97-AF65-F5344CB8AC3E}">
        <p14:creationId xmlns:p14="http://schemas.microsoft.com/office/powerpoint/2010/main" val="12790293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6" name="Rectangle 9"/>
          <p:cNvSpPr>
            <a:spLocks noGrp="1" noChangeArrowheads="1"/>
          </p:cNvSpPr>
          <p:nvPr>
            <p:ph type="sldNum" sz="quarter" idx="11"/>
          </p:nvPr>
        </p:nvSpPr>
        <p:spPr>
          <a:ln/>
        </p:spPr>
        <p:txBody>
          <a:bodyPr/>
          <a:lstStyle>
            <a:lvl1pPr>
              <a:defRPr/>
            </a:lvl1pPr>
          </a:lstStyle>
          <a:p>
            <a:pPr>
              <a:defRPr/>
            </a:pPr>
            <a:fld id="{3980A935-A937-447F-8599-212937DCDCE0}" type="slidenum">
              <a:rPr lang="en-US" altLang="en-US"/>
              <a:pPr>
                <a:defRPr/>
              </a:pPr>
              <a:t>‹#›</a:t>
            </a:fld>
            <a:endParaRPr lang="en-US" altLang="en-US" dirty="0"/>
          </a:p>
        </p:txBody>
      </p:sp>
    </p:spTree>
    <p:extLst>
      <p:ext uri="{BB962C8B-B14F-4D97-AF65-F5344CB8AC3E}">
        <p14:creationId xmlns:p14="http://schemas.microsoft.com/office/powerpoint/2010/main" val="1044292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F9A8C92A-7185-4760-9482-FD0E7166D64C}" type="slidenum">
              <a:rPr lang="en-US" altLang="en-US"/>
              <a:pPr>
                <a:defRPr/>
              </a:pPr>
              <a:t>‹#›</a:t>
            </a:fld>
            <a:endParaRPr lang="en-US" altLang="en-US" dirty="0"/>
          </a:p>
        </p:txBody>
      </p:sp>
    </p:spTree>
    <p:extLst>
      <p:ext uri="{BB962C8B-B14F-4D97-AF65-F5344CB8AC3E}">
        <p14:creationId xmlns:p14="http://schemas.microsoft.com/office/powerpoint/2010/main" val="2054838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1763" y="0"/>
            <a:ext cx="2062162" cy="5983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0513" y="0"/>
            <a:ext cx="6038850" cy="5983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79894BC1-D723-44F3-A3BB-4B348FB23A83}" type="datetime1">
              <a:rPr lang="en-US" altLang="en-US"/>
              <a:pPr>
                <a:defRPr/>
              </a:pPr>
              <a:t>12/27/23</a:t>
            </a:fld>
            <a:endParaRPr lang="en-US" altLang="en-US" dirty="0"/>
          </a:p>
        </p:txBody>
      </p:sp>
      <p:sp>
        <p:nvSpPr>
          <p:cNvPr id="5" name="Rectangle 9"/>
          <p:cNvSpPr>
            <a:spLocks noGrp="1" noChangeArrowheads="1"/>
          </p:cNvSpPr>
          <p:nvPr>
            <p:ph type="sldNum" sz="quarter" idx="11"/>
          </p:nvPr>
        </p:nvSpPr>
        <p:spPr>
          <a:ln/>
        </p:spPr>
        <p:txBody>
          <a:bodyPr/>
          <a:lstStyle>
            <a:lvl1pPr>
              <a:defRPr/>
            </a:lvl1pPr>
          </a:lstStyle>
          <a:p>
            <a:pPr>
              <a:defRPr/>
            </a:pPr>
            <a:fld id="{79DAB837-AA0A-43AD-9766-7DCE335E50DF}" type="slidenum">
              <a:rPr lang="en-US" altLang="en-US"/>
              <a:pPr>
                <a:defRPr/>
              </a:pPr>
              <a:t>‹#›</a:t>
            </a:fld>
            <a:endParaRPr lang="en-US" altLang="en-US" dirty="0"/>
          </a:p>
        </p:txBody>
      </p:sp>
    </p:spTree>
    <p:extLst>
      <p:ext uri="{BB962C8B-B14F-4D97-AF65-F5344CB8AC3E}">
        <p14:creationId xmlns:p14="http://schemas.microsoft.com/office/powerpoint/2010/main" val="4084864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10F49C9-1E74-404C-AEB8-2783EDDACB77}" type="slidenum">
              <a:rPr lang="en-US" altLang="en-US"/>
              <a:pPr>
                <a:defRPr/>
              </a:pPr>
              <a:t>‹#›</a:t>
            </a:fld>
            <a:endParaRPr lang="en-US" altLang="en-US" dirty="0"/>
          </a:p>
        </p:txBody>
      </p:sp>
    </p:spTree>
    <p:extLst>
      <p:ext uri="{BB962C8B-B14F-4D97-AF65-F5344CB8AC3E}">
        <p14:creationId xmlns:p14="http://schemas.microsoft.com/office/powerpoint/2010/main" val="26381860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95048AAC-D83C-404A-A4FD-8F1BFA6D9008}" type="slidenum">
              <a:rPr lang="en-US" altLang="en-US"/>
              <a:pPr>
                <a:defRPr/>
              </a:pPr>
              <a:t>‹#›</a:t>
            </a:fld>
            <a:endParaRPr lang="en-US" altLang="en-US" dirty="0"/>
          </a:p>
        </p:txBody>
      </p:sp>
    </p:spTree>
    <p:extLst>
      <p:ext uri="{BB962C8B-B14F-4D97-AF65-F5344CB8AC3E}">
        <p14:creationId xmlns:p14="http://schemas.microsoft.com/office/powerpoint/2010/main" val="1628693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87F356CD-BD4E-4747-8766-7D111266B0D0}" type="slidenum">
              <a:rPr lang="en-US" altLang="en-US"/>
              <a:pPr>
                <a:defRPr/>
              </a:pPr>
              <a:t>‹#›</a:t>
            </a:fld>
            <a:endParaRPr lang="en-US" altLang="en-US" dirty="0"/>
          </a:p>
        </p:txBody>
      </p:sp>
    </p:spTree>
    <p:extLst>
      <p:ext uri="{BB962C8B-B14F-4D97-AF65-F5344CB8AC3E}">
        <p14:creationId xmlns:p14="http://schemas.microsoft.com/office/powerpoint/2010/main" val="2657510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4BB56765-491D-4096-8BA8-AB2C84A39751}" type="slidenum">
              <a:rPr lang="en-US" altLang="en-US"/>
              <a:pPr>
                <a:defRPr/>
              </a:pPr>
              <a:t>‹#›</a:t>
            </a:fld>
            <a:endParaRPr lang="en-US" altLang="en-US" dirty="0"/>
          </a:p>
        </p:txBody>
      </p:sp>
    </p:spTree>
    <p:extLst>
      <p:ext uri="{BB962C8B-B14F-4D97-AF65-F5344CB8AC3E}">
        <p14:creationId xmlns:p14="http://schemas.microsoft.com/office/powerpoint/2010/main" val="2190328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49CE6EF0-4DFC-4D22-A60B-8414FED8E18F}" type="slidenum">
              <a:rPr lang="en-US" altLang="en-US"/>
              <a:pPr>
                <a:defRPr/>
              </a:pPr>
              <a:t>‹#›</a:t>
            </a:fld>
            <a:endParaRPr lang="en-US" altLang="en-US" dirty="0"/>
          </a:p>
        </p:txBody>
      </p:sp>
    </p:spTree>
    <p:extLst>
      <p:ext uri="{BB962C8B-B14F-4D97-AF65-F5344CB8AC3E}">
        <p14:creationId xmlns:p14="http://schemas.microsoft.com/office/powerpoint/2010/main" val="665291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1EBFA43F-8ECB-4C88-84B3-D092F9F21992}" type="slidenum">
              <a:rPr lang="en-US" altLang="en-US"/>
              <a:pPr>
                <a:defRPr/>
              </a:pPr>
              <a:t>‹#›</a:t>
            </a:fld>
            <a:endParaRPr lang="en-US" altLang="en-US" dirty="0"/>
          </a:p>
        </p:txBody>
      </p:sp>
    </p:spTree>
    <p:extLst>
      <p:ext uri="{BB962C8B-B14F-4D97-AF65-F5344CB8AC3E}">
        <p14:creationId xmlns:p14="http://schemas.microsoft.com/office/powerpoint/2010/main" val="14685017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40DA08FC-0C20-4C19-BF42-AF260D973AAA}" type="slidenum">
              <a:rPr lang="en-US" altLang="en-US"/>
              <a:pPr>
                <a:defRPr/>
              </a:pPr>
              <a:t>‹#›</a:t>
            </a:fld>
            <a:endParaRPr lang="en-US" altLang="en-US" dirty="0"/>
          </a:p>
        </p:txBody>
      </p:sp>
    </p:spTree>
    <p:extLst>
      <p:ext uri="{BB962C8B-B14F-4D97-AF65-F5344CB8AC3E}">
        <p14:creationId xmlns:p14="http://schemas.microsoft.com/office/powerpoint/2010/main" val="411675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929376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E6C4C5CF-6966-4B4C-A8B1-C5D2602C94EB}" type="slidenum">
              <a:rPr lang="en-US" altLang="en-US"/>
              <a:pPr>
                <a:defRPr/>
              </a:pPr>
              <a:t>‹#›</a:t>
            </a:fld>
            <a:endParaRPr lang="en-US" altLang="en-US" dirty="0"/>
          </a:p>
        </p:txBody>
      </p:sp>
    </p:spTree>
    <p:extLst>
      <p:ext uri="{BB962C8B-B14F-4D97-AF65-F5344CB8AC3E}">
        <p14:creationId xmlns:p14="http://schemas.microsoft.com/office/powerpoint/2010/main" val="24677639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9B99FB13-9164-4F03-B51F-6A9619D318EC}" type="slidenum">
              <a:rPr lang="en-US" altLang="en-US"/>
              <a:pPr>
                <a:defRPr/>
              </a:pPr>
              <a:t>‹#›</a:t>
            </a:fld>
            <a:endParaRPr lang="en-US" altLang="en-US" dirty="0"/>
          </a:p>
        </p:txBody>
      </p:sp>
    </p:spTree>
    <p:extLst>
      <p:ext uri="{BB962C8B-B14F-4D97-AF65-F5344CB8AC3E}">
        <p14:creationId xmlns:p14="http://schemas.microsoft.com/office/powerpoint/2010/main" val="869961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F7AB48D2-93AD-43E0-8C10-279CC7B1C25E}" type="slidenum">
              <a:rPr lang="en-US" altLang="en-US"/>
              <a:pPr>
                <a:defRPr/>
              </a:pPr>
              <a:t>‹#›</a:t>
            </a:fld>
            <a:endParaRPr lang="en-US" altLang="en-US" dirty="0"/>
          </a:p>
        </p:txBody>
      </p:sp>
    </p:spTree>
    <p:extLst>
      <p:ext uri="{BB962C8B-B14F-4D97-AF65-F5344CB8AC3E}">
        <p14:creationId xmlns:p14="http://schemas.microsoft.com/office/powerpoint/2010/main" val="4526307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94F2DED-70AD-4E17-8C42-9D677D1E0AE8}" type="slidenum">
              <a:rPr lang="en-US" altLang="en-US"/>
              <a:pPr>
                <a:defRPr/>
              </a:pPr>
              <a:t>‹#›</a:t>
            </a:fld>
            <a:endParaRPr lang="en-US" altLang="en-US" dirty="0"/>
          </a:p>
        </p:txBody>
      </p:sp>
    </p:spTree>
    <p:extLst>
      <p:ext uri="{BB962C8B-B14F-4D97-AF65-F5344CB8AC3E}">
        <p14:creationId xmlns:p14="http://schemas.microsoft.com/office/powerpoint/2010/main" val="229484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617D0A6C-1AA8-4373-95CE-033DF25EDDE1}" type="slidenum">
              <a:rPr lang="en-US" altLang="en-US"/>
              <a:pPr>
                <a:defRPr/>
              </a:pPr>
              <a:t>‹#›</a:t>
            </a:fld>
            <a:endParaRPr lang="en-US" altLang="en-US" dirty="0"/>
          </a:p>
        </p:txBody>
      </p:sp>
    </p:spTree>
    <p:extLst>
      <p:ext uri="{BB962C8B-B14F-4D97-AF65-F5344CB8AC3E}">
        <p14:creationId xmlns:p14="http://schemas.microsoft.com/office/powerpoint/2010/main" val="1447356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C7E1258C-4C04-4BB9-80E0-3809EEA64093}" type="slidenum">
              <a:rPr lang="en-US" altLang="en-US"/>
              <a:pPr>
                <a:defRPr/>
              </a:pPr>
              <a:t>‹#›</a:t>
            </a:fld>
            <a:endParaRPr lang="en-US" altLang="en-US" dirty="0"/>
          </a:p>
        </p:txBody>
      </p:sp>
    </p:spTree>
    <p:extLst>
      <p:ext uri="{BB962C8B-B14F-4D97-AF65-F5344CB8AC3E}">
        <p14:creationId xmlns:p14="http://schemas.microsoft.com/office/powerpoint/2010/main" val="2339886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A5152844-DFAB-40F2-88C0-10607AA45D7C}" type="slidenum">
              <a:rPr lang="en-US" altLang="en-US"/>
              <a:pPr>
                <a:defRPr/>
              </a:pPr>
              <a:t>‹#›</a:t>
            </a:fld>
            <a:endParaRPr lang="en-US" altLang="en-US" dirty="0"/>
          </a:p>
        </p:txBody>
      </p:sp>
    </p:spTree>
    <p:extLst>
      <p:ext uri="{BB962C8B-B14F-4D97-AF65-F5344CB8AC3E}">
        <p14:creationId xmlns:p14="http://schemas.microsoft.com/office/powerpoint/2010/main" val="4334718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BA029F26-FF26-40E1-9AAC-76EE74BA2928}" type="slidenum">
              <a:rPr lang="en-US" altLang="en-US"/>
              <a:pPr>
                <a:defRPr/>
              </a:pPr>
              <a:t>‹#›</a:t>
            </a:fld>
            <a:endParaRPr lang="en-US" altLang="en-US" dirty="0"/>
          </a:p>
        </p:txBody>
      </p:sp>
    </p:spTree>
    <p:extLst>
      <p:ext uri="{BB962C8B-B14F-4D97-AF65-F5344CB8AC3E}">
        <p14:creationId xmlns:p14="http://schemas.microsoft.com/office/powerpoint/2010/main" val="23372500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9C8F1D85-9B48-487D-ABA9-EFB02BE9091B}" type="slidenum">
              <a:rPr lang="en-US" altLang="en-US"/>
              <a:pPr>
                <a:defRPr/>
              </a:pPr>
              <a:t>‹#›</a:t>
            </a:fld>
            <a:endParaRPr lang="en-US" altLang="en-US" dirty="0"/>
          </a:p>
        </p:txBody>
      </p:sp>
    </p:spTree>
    <p:extLst>
      <p:ext uri="{BB962C8B-B14F-4D97-AF65-F5344CB8AC3E}">
        <p14:creationId xmlns:p14="http://schemas.microsoft.com/office/powerpoint/2010/main" val="15955984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48FBE8C6-B295-4469-90BB-29F2A9DE12D0}" type="slidenum">
              <a:rPr lang="en-US" altLang="en-US"/>
              <a:pPr>
                <a:defRPr/>
              </a:pPr>
              <a:t>‹#›</a:t>
            </a:fld>
            <a:endParaRPr lang="en-US" altLang="en-US" dirty="0"/>
          </a:p>
        </p:txBody>
      </p:sp>
    </p:spTree>
    <p:extLst>
      <p:ext uri="{BB962C8B-B14F-4D97-AF65-F5344CB8AC3E}">
        <p14:creationId xmlns:p14="http://schemas.microsoft.com/office/powerpoint/2010/main" val="299627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14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5325" y="14573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1CD3B78B-C959-4478-AD52-EF65FDBE18E4}" type="datetimeFigureOut">
              <a:rPr lang="en-US" smtClean="0"/>
              <a:pPr>
                <a:defRPr/>
              </a:pPr>
              <a:t>12/27/23</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8460E29D-9F7C-495A-9EC4-E133F17CC2C8}" type="slidenum">
              <a:rPr lang="en-US" smtClean="0"/>
              <a:pPr>
                <a:defRPr/>
              </a:pPr>
              <a:t>‹#›</a:t>
            </a:fld>
            <a:endParaRPr lang="en-US" dirty="0"/>
          </a:p>
        </p:txBody>
      </p:sp>
    </p:spTree>
    <p:extLst>
      <p:ext uri="{BB962C8B-B14F-4D97-AF65-F5344CB8AC3E}">
        <p14:creationId xmlns:p14="http://schemas.microsoft.com/office/powerpoint/2010/main" val="16242517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754F5307-19D9-4570-9CEE-E5D4C00FA233}" type="slidenum">
              <a:rPr lang="en-US" altLang="en-US"/>
              <a:pPr>
                <a:defRPr/>
              </a:pPr>
              <a:t>‹#›</a:t>
            </a:fld>
            <a:endParaRPr lang="en-US" altLang="en-US" dirty="0"/>
          </a:p>
        </p:txBody>
      </p:sp>
    </p:spTree>
    <p:extLst>
      <p:ext uri="{BB962C8B-B14F-4D97-AF65-F5344CB8AC3E}">
        <p14:creationId xmlns:p14="http://schemas.microsoft.com/office/powerpoint/2010/main" val="3510021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0B21410B-AF63-4B94-9047-29FADF6B5C6A}" type="slidenum">
              <a:rPr lang="en-US" altLang="en-US"/>
              <a:pPr>
                <a:defRPr/>
              </a:pPr>
              <a:t>‹#›</a:t>
            </a:fld>
            <a:endParaRPr lang="en-US" altLang="en-US" dirty="0"/>
          </a:p>
        </p:txBody>
      </p:sp>
    </p:spTree>
    <p:extLst>
      <p:ext uri="{BB962C8B-B14F-4D97-AF65-F5344CB8AC3E}">
        <p14:creationId xmlns:p14="http://schemas.microsoft.com/office/powerpoint/2010/main" val="12855207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76A6FA03-3196-447E-90B2-47B18E8AB00F}" type="slidenum">
              <a:rPr lang="en-US" altLang="en-US"/>
              <a:pPr>
                <a:defRPr/>
              </a:pPr>
              <a:t>‹#›</a:t>
            </a:fld>
            <a:endParaRPr lang="en-US" altLang="en-US" dirty="0"/>
          </a:p>
        </p:txBody>
      </p:sp>
    </p:spTree>
    <p:extLst>
      <p:ext uri="{BB962C8B-B14F-4D97-AF65-F5344CB8AC3E}">
        <p14:creationId xmlns:p14="http://schemas.microsoft.com/office/powerpoint/2010/main" val="2784328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EE15542A-BEE5-4873-8A6B-24BFAB02C7C5}" type="slidenum">
              <a:rPr lang="en-US" altLang="en-US"/>
              <a:pPr>
                <a:defRPr/>
              </a:pPr>
              <a:t>‹#›</a:t>
            </a:fld>
            <a:endParaRPr lang="en-US" altLang="en-US" dirty="0"/>
          </a:p>
        </p:txBody>
      </p:sp>
    </p:spTree>
    <p:extLst>
      <p:ext uri="{BB962C8B-B14F-4D97-AF65-F5344CB8AC3E}">
        <p14:creationId xmlns:p14="http://schemas.microsoft.com/office/powerpoint/2010/main" val="23843946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2D8CFD2E-A0F7-4F5F-98CA-836960F0710F}" type="slidenum">
              <a:rPr lang="en-US" altLang="en-US"/>
              <a:pPr>
                <a:defRPr/>
              </a:pPr>
              <a:t>‹#›</a:t>
            </a:fld>
            <a:endParaRPr lang="en-US" altLang="en-US" dirty="0"/>
          </a:p>
        </p:txBody>
      </p:sp>
    </p:spTree>
    <p:extLst>
      <p:ext uri="{BB962C8B-B14F-4D97-AF65-F5344CB8AC3E}">
        <p14:creationId xmlns:p14="http://schemas.microsoft.com/office/powerpoint/2010/main" val="15210095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2FFB7740-045A-4ADE-BD93-0399B71E4AEC}" type="slidenum">
              <a:rPr lang="en-US" altLang="en-US"/>
              <a:pPr>
                <a:defRPr/>
              </a:pPr>
              <a:t>‹#›</a:t>
            </a:fld>
            <a:endParaRPr lang="en-US" altLang="en-US" dirty="0"/>
          </a:p>
        </p:txBody>
      </p:sp>
    </p:spTree>
    <p:extLst>
      <p:ext uri="{BB962C8B-B14F-4D97-AF65-F5344CB8AC3E}">
        <p14:creationId xmlns:p14="http://schemas.microsoft.com/office/powerpoint/2010/main" val="14179734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811EC816-1C9D-4B5C-A12B-AADBC413E636}" type="slidenum">
              <a:rPr lang="en-US" altLang="en-US"/>
              <a:pPr>
                <a:defRPr/>
              </a:pPr>
              <a:t>‹#›</a:t>
            </a:fld>
            <a:endParaRPr lang="en-US" altLang="en-US" dirty="0"/>
          </a:p>
        </p:txBody>
      </p:sp>
    </p:spTree>
    <p:extLst>
      <p:ext uri="{BB962C8B-B14F-4D97-AF65-F5344CB8AC3E}">
        <p14:creationId xmlns:p14="http://schemas.microsoft.com/office/powerpoint/2010/main" val="38041399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060F91E9-B424-43CB-BFC2-EAEBDECA3B22}" type="slidenum">
              <a:rPr lang="en-US" altLang="en-US"/>
              <a:pPr>
                <a:defRPr/>
              </a:pPr>
              <a:t>‹#›</a:t>
            </a:fld>
            <a:endParaRPr lang="en-US" altLang="en-US" dirty="0"/>
          </a:p>
        </p:txBody>
      </p:sp>
    </p:spTree>
    <p:extLst>
      <p:ext uri="{BB962C8B-B14F-4D97-AF65-F5344CB8AC3E}">
        <p14:creationId xmlns:p14="http://schemas.microsoft.com/office/powerpoint/2010/main" val="36311316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CF484960-33B1-4E22-A49A-F34566E69F39}" type="slidenum">
              <a:rPr lang="en-US" altLang="en-US"/>
              <a:pPr>
                <a:defRPr/>
              </a:pPr>
              <a:t>‹#›</a:t>
            </a:fld>
            <a:endParaRPr lang="en-US" altLang="en-US" dirty="0"/>
          </a:p>
        </p:txBody>
      </p:sp>
    </p:spTree>
    <p:extLst>
      <p:ext uri="{BB962C8B-B14F-4D97-AF65-F5344CB8AC3E}">
        <p14:creationId xmlns:p14="http://schemas.microsoft.com/office/powerpoint/2010/main" val="41541821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8" name="Rectangle 7"/>
          <p:cNvSpPr>
            <a:spLocks noGrp="1" noChangeArrowheads="1"/>
          </p:cNvSpPr>
          <p:nvPr>
            <p:ph type="sldNum" sz="quarter" idx="11"/>
          </p:nvPr>
        </p:nvSpPr>
        <p:spPr>
          <a:ln/>
        </p:spPr>
        <p:txBody>
          <a:bodyPr/>
          <a:lstStyle>
            <a:lvl1pPr>
              <a:defRPr/>
            </a:lvl1pPr>
          </a:lstStyle>
          <a:p>
            <a:pPr>
              <a:defRPr/>
            </a:pPr>
            <a:fld id="{866824E5-A2FD-4879-BA0A-35412D3DC314}" type="slidenum">
              <a:rPr lang="en-US" altLang="en-US"/>
              <a:pPr>
                <a:defRPr/>
              </a:pPr>
              <a:t>‹#›</a:t>
            </a:fld>
            <a:endParaRPr lang="en-US" altLang="en-US" dirty="0"/>
          </a:p>
        </p:txBody>
      </p:sp>
    </p:spTree>
    <p:extLst>
      <p:ext uri="{BB962C8B-B14F-4D97-AF65-F5344CB8AC3E}">
        <p14:creationId xmlns:p14="http://schemas.microsoft.com/office/powerpoint/2010/main" val="275295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fld id="{02ABD184-DB2B-4BE3-B24D-22F8E32BAC75}" type="datetimeFigureOut">
              <a:rPr lang="en-US" smtClean="0"/>
              <a:pPr>
                <a:defRPr/>
              </a:pPr>
              <a:t>12/27/23</a:t>
            </a:fld>
            <a:endParaRPr lang="en-US" dirty="0"/>
          </a:p>
        </p:txBody>
      </p:sp>
      <p:sp>
        <p:nvSpPr>
          <p:cNvPr id="8" name="Rectangle 14"/>
          <p:cNvSpPr>
            <a:spLocks noGrp="1" noChangeArrowheads="1"/>
          </p:cNvSpPr>
          <p:nvPr>
            <p:ph type="sldNum" sz="quarter" idx="11"/>
          </p:nvPr>
        </p:nvSpPr>
        <p:spPr>
          <a:ln/>
        </p:spPr>
        <p:txBody>
          <a:bodyPr/>
          <a:lstStyle>
            <a:lvl1pPr>
              <a:defRPr/>
            </a:lvl1pPr>
          </a:lstStyle>
          <a:p>
            <a:pPr>
              <a:defRPr/>
            </a:pPr>
            <a:fld id="{53E5CC7B-5350-4FDD-B24A-267DD168C471}" type="slidenum">
              <a:rPr lang="en-US" smtClean="0"/>
              <a:pPr>
                <a:defRPr/>
              </a:pPr>
              <a:t>‹#›</a:t>
            </a:fld>
            <a:endParaRPr lang="en-US" dirty="0"/>
          </a:p>
        </p:txBody>
      </p:sp>
    </p:spTree>
    <p:extLst>
      <p:ext uri="{BB962C8B-B14F-4D97-AF65-F5344CB8AC3E}">
        <p14:creationId xmlns:p14="http://schemas.microsoft.com/office/powerpoint/2010/main" val="13619232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4" name="Rectangle 7"/>
          <p:cNvSpPr>
            <a:spLocks noGrp="1" noChangeArrowheads="1"/>
          </p:cNvSpPr>
          <p:nvPr>
            <p:ph type="sldNum" sz="quarter" idx="11"/>
          </p:nvPr>
        </p:nvSpPr>
        <p:spPr>
          <a:ln/>
        </p:spPr>
        <p:txBody>
          <a:bodyPr/>
          <a:lstStyle>
            <a:lvl1pPr>
              <a:defRPr/>
            </a:lvl1pPr>
          </a:lstStyle>
          <a:p>
            <a:pPr>
              <a:defRPr/>
            </a:pPr>
            <a:fld id="{68FABA76-CDBB-4E90-9B39-401037A61521}" type="slidenum">
              <a:rPr lang="en-US" altLang="en-US"/>
              <a:pPr>
                <a:defRPr/>
              </a:pPr>
              <a:t>‹#›</a:t>
            </a:fld>
            <a:endParaRPr lang="en-US" altLang="en-US" dirty="0"/>
          </a:p>
        </p:txBody>
      </p:sp>
    </p:spTree>
    <p:extLst>
      <p:ext uri="{BB962C8B-B14F-4D97-AF65-F5344CB8AC3E}">
        <p14:creationId xmlns:p14="http://schemas.microsoft.com/office/powerpoint/2010/main" val="28324999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3" name="Rectangle 7"/>
          <p:cNvSpPr>
            <a:spLocks noGrp="1" noChangeArrowheads="1"/>
          </p:cNvSpPr>
          <p:nvPr>
            <p:ph type="sldNum" sz="quarter" idx="11"/>
          </p:nvPr>
        </p:nvSpPr>
        <p:spPr>
          <a:ln/>
        </p:spPr>
        <p:txBody>
          <a:bodyPr/>
          <a:lstStyle>
            <a:lvl1pPr>
              <a:defRPr/>
            </a:lvl1pPr>
          </a:lstStyle>
          <a:p>
            <a:pPr>
              <a:defRPr/>
            </a:pPr>
            <a:fld id="{7A422D8A-B29E-4D96-BE0B-7AC3A4C0DF21}" type="slidenum">
              <a:rPr lang="en-US" altLang="en-US"/>
              <a:pPr>
                <a:defRPr/>
              </a:pPr>
              <a:t>‹#›</a:t>
            </a:fld>
            <a:endParaRPr lang="en-US" altLang="en-US" dirty="0"/>
          </a:p>
        </p:txBody>
      </p:sp>
    </p:spTree>
    <p:extLst>
      <p:ext uri="{BB962C8B-B14F-4D97-AF65-F5344CB8AC3E}">
        <p14:creationId xmlns:p14="http://schemas.microsoft.com/office/powerpoint/2010/main" val="22445307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879947EE-071B-4E16-8393-18175119B977}" type="slidenum">
              <a:rPr lang="en-US" altLang="en-US"/>
              <a:pPr>
                <a:defRPr/>
              </a:pPr>
              <a:t>‹#›</a:t>
            </a:fld>
            <a:endParaRPr lang="en-US" altLang="en-US" dirty="0"/>
          </a:p>
        </p:txBody>
      </p:sp>
    </p:spTree>
    <p:extLst>
      <p:ext uri="{BB962C8B-B14F-4D97-AF65-F5344CB8AC3E}">
        <p14:creationId xmlns:p14="http://schemas.microsoft.com/office/powerpoint/2010/main" val="42071639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6" name="Rectangle 7"/>
          <p:cNvSpPr>
            <a:spLocks noGrp="1" noChangeArrowheads="1"/>
          </p:cNvSpPr>
          <p:nvPr>
            <p:ph type="sldNum" sz="quarter" idx="11"/>
          </p:nvPr>
        </p:nvSpPr>
        <p:spPr>
          <a:ln/>
        </p:spPr>
        <p:txBody>
          <a:bodyPr/>
          <a:lstStyle>
            <a:lvl1pPr>
              <a:defRPr/>
            </a:lvl1pPr>
          </a:lstStyle>
          <a:p>
            <a:pPr>
              <a:defRPr/>
            </a:pPr>
            <a:fld id="{E9667074-B9D4-4B68-BCC0-F10F5E1A5586}" type="slidenum">
              <a:rPr lang="en-US" altLang="en-US"/>
              <a:pPr>
                <a:defRPr/>
              </a:pPr>
              <a:t>‹#›</a:t>
            </a:fld>
            <a:endParaRPr lang="en-US" altLang="en-US" dirty="0"/>
          </a:p>
        </p:txBody>
      </p:sp>
    </p:spTree>
    <p:extLst>
      <p:ext uri="{BB962C8B-B14F-4D97-AF65-F5344CB8AC3E}">
        <p14:creationId xmlns:p14="http://schemas.microsoft.com/office/powerpoint/2010/main" val="22306783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D4917311-7E84-434B-9142-C9D4F48CCD52}" type="slidenum">
              <a:rPr lang="en-US" altLang="en-US"/>
              <a:pPr>
                <a:defRPr/>
              </a:pPr>
              <a:t>‹#›</a:t>
            </a:fld>
            <a:endParaRPr lang="en-US" altLang="en-US" dirty="0"/>
          </a:p>
        </p:txBody>
      </p:sp>
    </p:spTree>
    <p:extLst>
      <p:ext uri="{BB962C8B-B14F-4D97-AF65-F5344CB8AC3E}">
        <p14:creationId xmlns:p14="http://schemas.microsoft.com/office/powerpoint/2010/main" val="9362807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fld id="{D4187AD9-C23A-43D2-9E1F-4224BAE1D99F}" type="datetime1">
              <a:rPr lang="en-US" altLang="en-US"/>
              <a:pPr>
                <a:defRPr/>
              </a:pPr>
              <a:t>12/27/23</a:t>
            </a:fld>
            <a:endParaRPr lang="en-US" altLang="en-US" dirty="0"/>
          </a:p>
        </p:txBody>
      </p:sp>
      <p:sp>
        <p:nvSpPr>
          <p:cNvPr id="5" name="Rectangle 7"/>
          <p:cNvSpPr>
            <a:spLocks noGrp="1" noChangeArrowheads="1"/>
          </p:cNvSpPr>
          <p:nvPr>
            <p:ph type="sldNum" sz="quarter" idx="11"/>
          </p:nvPr>
        </p:nvSpPr>
        <p:spPr>
          <a:ln/>
        </p:spPr>
        <p:txBody>
          <a:bodyPr/>
          <a:lstStyle>
            <a:lvl1pPr>
              <a:defRPr/>
            </a:lvl1pPr>
          </a:lstStyle>
          <a:p>
            <a:pPr>
              <a:defRPr/>
            </a:pPr>
            <a:fld id="{F550768C-33D6-46D2-8F9F-18BEE4260CD2}" type="slidenum">
              <a:rPr lang="en-US" altLang="en-US"/>
              <a:pPr>
                <a:defRPr/>
              </a:pPr>
              <a:t>‹#›</a:t>
            </a:fld>
            <a:endParaRPr lang="en-US" altLang="en-US" dirty="0"/>
          </a:p>
        </p:txBody>
      </p:sp>
    </p:spTree>
    <p:extLst>
      <p:ext uri="{BB962C8B-B14F-4D97-AF65-F5344CB8AC3E}">
        <p14:creationId xmlns:p14="http://schemas.microsoft.com/office/powerpoint/2010/main" val="286455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fld id="{D1A39AA8-FAA1-4285-9E6D-D1ABF5D54763}" type="datetimeFigureOut">
              <a:rPr lang="en-US" smtClean="0"/>
              <a:pPr>
                <a:defRPr/>
              </a:pPr>
              <a:t>12/27/23</a:t>
            </a:fld>
            <a:endParaRPr lang="en-US" dirty="0"/>
          </a:p>
        </p:txBody>
      </p:sp>
      <p:sp>
        <p:nvSpPr>
          <p:cNvPr id="4" name="Rectangle 14"/>
          <p:cNvSpPr>
            <a:spLocks noGrp="1" noChangeArrowheads="1"/>
          </p:cNvSpPr>
          <p:nvPr>
            <p:ph type="sldNum" sz="quarter" idx="11"/>
          </p:nvPr>
        </p:nvSpPr>
        <p:spPr>
          <a:ln/>
        </p:spPr>
        <p:txBody>
          <a:bodyPr/>
          <a:lstStyle>
            <a:lvl1pPr>
              <a:defRPr/>
            </a:lvl1pPr>
          </a:lstStyle>
          <a:p>
            <a:pPr>
              <a:defRPr/>
            </a:pPr>
            <a:fld id="{46C3A6E3-3E06-4F8F-8D45-6B0CEEACA6AE}" type="slidenum">
              <a:rPr lang="en-US" smtClean="0"/>
              <a:pPr>
                <a:defRPr/>
              </a:pPr>
              <a:t>‹#›</a:t>
            </a:fld>
            <a:endParaRPr lang="en-US" dirty="0"/>
          </a:p>
        </p:txBody>
      </p:sp>
    </p:spTree>
    <p:extLst>
      <p:ext uri="{BB962C8B-B14F-4D97-AF65-F5344CB8AC3E}">
        <p14:creationId xmlns:p14="http://schemas.microsoft.com/office/powerpoint/2010/main" val="210501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16E358EC-61DF-44BF-AD90-2A4CEC409556}" type="datetimeFigureOut">
              <a:rPr lang="en-US" smtClean="0"/>
              <a:pPr>
                <a:defRPr/>
              </a:pPr>
              <a:t>12/27/23</a:t>
            </a:fld>
            <a:endParaRPr lang="en-US" dirty="0"/>
          </a:p>
        </p:txBody>
      </p:sp>
      <p:sp>
        <p:nvSpPr>
          <p:cNvPr id="3" name="Rectangle 14"/>
          <p:cNvSpPr>
            <a:spLocks noGrp="1" noChangeArrowheads="1"/>
          </p:cNvSpPr>
          <p:nvPr>
            <p:ph type="sldNum" sz="quarter" idx="11"/>
          </p:nvPr>
        </p:nvSpPr>
        <p:spPr>
          <a:ln/>
        </p:spPr>
        <p:txBody>
          <a:bodyPr/>
          <a:lstStyle>
            <a:lvl1pPr>
              <a:defRPr/>
            </a:lvl1pPr>
          </a:lstStyle>
          <a:p>
            <a:pPr>
              <a:defRPr/>
            </a:pPr>
            <a:fld id="{2101049C-6E59-471D-B5B1-9A6C9AFEDD40}" type="slidenum">
              <a:rPr lang="en-US" smtClean="0"/>
              <a:pPr>
                <a:defRPr/>
              </a:pPr>
              <a:t>‹#›</a:t>
            </a:fld>
            <a:endParaRPr lang="en-US" dirty="0"/>
          </a:p>
        </p:txBody>
      </p:sp>
    </p:spTree>
    <p:extLst>
      <p:ext uri="{BB962C8B-B14F-4D97-AF65-F5344CB8AC3E}">
        <p14:creationId xmlns:p14="http://schemas.microsoft.com/office/powerpoint/2010/main" val="2573624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2D1E5F76-E5FF-466B-B788-307B006FF0EC}" type="datetimeFigureOut">
              <a:rPr lang="en-US" smtClean="0"/>
              <a:pPr>
                <a:defRPr/>
              </a:pPr>
              <a:t>12/27/23</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CB89C278-C743-40CA-A1F3-5908D4B0BF36}" type="slidenum">
              <a:rPr lang="en-US" smtClean="0"/>
              <a:pPr>
                <a:defRPr/>
              </a:pPr>
              <a:t>‹#›</a:t>
            </a:fld>
            <a:endParaRPr lang="en-US" dirty="0"/>
          </a:p>
        </p:txBody>
      </p:sp>
    </p:spTree>
    <p:extLst>
      <p:ext uri="{BB962C8B-B14F-4D97-AF65-F5344CB8AC3E}">
        <p14:creationId xmlns:p14="http://schemas.microsoft.com/office/powerpoint/2010/main" val="2963195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BFA100E0-E2E4-4C9B-A4F7-9471FE0DCD48}" type="datetimeFigureOut">
              <a:rPr lang="en-US" smtClean="0"/>
              <a:pPr>
                <a:defRPr/>
              </a:pPr>
              <a:t>12/27/23</a:t>
            </a:fld>
            <a:endParaRPr lang="en-US" dirty="0"/>
          </a:p>
        </p:txBody>
      </p:sp>
      <p:sp>
        <p:nvSpPr>
          <p:cNvPr id="6" name="Rectangle 14"/>
          <p:cNvSpPr>
            <a:spLocks noGrp="1" noChangeArrowheads="1"/>
          </p:cNvSpPr>
          <p:nvPr>
            <p:ph type="sldNum" sz="quarter" idx="11"/>
          </p:nvPr>
        </p:nvSpPr>
        <p:spPr>
          <a:ln/>
        </p:spPr>
        <p:txBody>
          <a:bodyPr/>
          <a:lstStyle>
            <a:lvl1pPr>
              <a:defRPr/>
            </a:lvl1pPr>
          </a:lstStyle>
          <a:p>
            <a:pPr>
              <a:defRPr/>
            </a:pPr>
            <a:fld id="{F42B33D1-C9FE-40BB-B84D-23AAA7AB051B}" type="slidenum">
              <a:rPr lang="en-US" smtClean="0"/>
              <a:pPr>
                <a:defRPr/>
              </a:pPr>
              <a:t>‹#›</a:t>
            </a:fld>
            <a:endParaRPr lang="en-US" dirty="0"/>
          </a:p>
        </p:txBody>
      </p:sp>
    </p:spTree>
    <p:extLst>
      <p:ext uri="{BB962C8B-B14F-4D97-AF65-F5344CB8AC3E}">
        <p14:creationId xmlns:p14="http://schemas.microsoft.com/office/powerpoint/2010/main" val="1413522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11557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1027" name="Rectangle 3"/>
          <p:cNvSpPr>
            <a:spLocks noGrp="1" noChangeArrowheads="1"/>
          </p:cNvSpPr>
          <p:nvPr>
            <p:ph type="body" idx="1"/>
          </p:nvPr>
        </p:nvSpPr>
        <p:spPr bwMode="auto">
          <a:xfrm>
            <a:off x="314325" y="145732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2"/>
          <p:cNvSpPr>
            <a:spLocks noGrp="1" noChangeArrowheads="1"/>
          </p:cNvSpPr>
          <p:nvPr>
            <p:ph type="title"/>
          </p:nvPr>
        </p:nvSpPr>
        <p:spPr bwMode="auto">
          <a:xfrm>
            <a:off x="290513" y="28575"/>
            <a:ext cx="7777162"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9" name="Line 11"/>
          <p:cNvSpPr>
            <a:spLocks noChangeShapeType="1"/>
          </p:cNvSpPr>
          <p:nvPr/>
        </p:nvSpPr>
        <p:spPr bwMode="auto">
          <a:xfrm flipV="1">
            <a:off x="0" y="1173163"/>
            <a:ext cx="9144000" cy="63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36" name="Rectangle 12"/>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A31D9D4A-920A-4AFF-9EAD-F2847D8551F6}" type="datetimeFigureOut">
              <a:rPr lang="en-US" smtClean="0"/>
              <a:pPr>
                <a:defRPr/>
              </a:pPr>
              <a:t>12/27/23</a:t>
            </a:fld>
            <a:endParaRPr lang="en-US" dirty="0"/>
          </a:p>
        </p:txBody>
      </p:sp>
      <p:sp>
        <p:nvSpPr>
          <p:cNvPr id="1038" name="Rectangle 14"/>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18D76267-22B5-4A0A-8DAF-F5E10A436B8F}" type="slidenum">
              <a:rPr lang="en-US" smtClean="0"/>
              <a:pPr>
                <a:defRPr/>
              </a:pPr>
              <a:t>‹#›</a:t>
            </a:fld>
            <a:endParaRPr lang="en-US" dirty="0"/>
          </a:p>
        </p:txBody>
      </p:sp>
      <p:pic>
        <p:nvPicPr>
          <p:cNvPr id="1032" name="Picture 18" descr="IUhealthHzPMS2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26438" y="231775"/>
            <a:ext cx="5937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1155700"/>
          </a:xfrm>
          <a:prstGeom prst="rect">
            <a:avLst/>
          </a:prstGeom>
          <a:solidFill>
            <a:srgbClr val="F2EDD7"/>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eaLnBrk="1" hangingPunct="1">
              <a:defRPr/>
            </a:pPr>
            <a:endParaRPr lang="en-US" altLang="en-US" dirty="0"/>
          </a:p>
        </p:txBody>
      </p:sp>
      <p:sp>
        <p:nvSpPr>
          <p:cNvPr id="2051" name="Rectangle 3"/>
          <p:cNvSpPr>
            <a:spLocks noGrp="1" noChangeArrowheads="1"/>
          </p:cNvSpPr>
          <p:nvPr>
            <p:ph type="body" idx="1"/>
          </p:nvPr>
        </p:nvSpPr>
        <p:spPr bwMode="auto">
          <a:xfrm>
            <a:off x="314325" y="145732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Rectangle 5"/>
          <p:cNvSpPr>
            <a:spLocks noGrp="1" noChangeArrowheads="1"/>
          </p:cNvSpPr>
          <p:nvPr>
            <p:ph type="title"/>
          </p:nvPr>
        </p:nvSpPr>
        <p:spPr bwMode="auto">
          <a:xfrm>
            <a:off x="290513" y="0"/>
            <a:ext cx="7777162" cy="115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3" name="Line 6"/>
          <p:cNvSpPr>
            <a:spLocks noChangeShapeType="1"/>
          </p:cNvSpPr>
          <p:nvPr/>
        </p:nvSpPr>
        <p:spPr bwMode="auto">
          <a:xfrm flipV="1">
            <a:off x="0" y="1173163"/>
            <a:ext cx="9144000" cy="63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2295" name="Rectangle 7"/>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79894BC1-D723-44F3-A3BB-4B348FB23A83}" type="datetime1">
              <a:rPr lang="en-US" altLang="en-US"/>
              <a:pPr>
                <a:defRPr/>
              </a:pPr>
              <a:t>12/27/23</a:t>
            </a:fld>
            <a:endParaRPr lang="en-US" altLang="en-US" dirty="0"/>
          </a:p>
        </p:txBody>
      </p:sp>
      <p:sp>
        <p:nvSpPr>
          <p:cNvPr id="12297" name="Rectangle 9"/>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58470CD3-3A5A-41D5-A602-A7FB5CF63AA4}" type="slidenum">
              <a:rPr lang="en-US" altLang="en-US"/>
              <a:pPr>
                <a:defRPr/>
              </a:pPr>
              <a:t>‹#›</a:t>
            </a:fld>
            <a:endParaRPr lang="en-US" altLang="en-US" dirty="0"/>
          </a:p>
        </p:txBody>
      </p:sp>
      <p:pic>
        <p:nvPicPr>
          <p:cNvPr id="2056" name="Picture 13" descr="IUhealthHzPMS2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26438" y="231775"/>
            <a:ext cx="5937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lvl1pPr>
          </a:lstStyle>
          <a:p>
            <a:pPr>
              <a:defRPr/>
            </a:pPr>
            <a:fld id="{D4187AD9-C23A-43D2-9E1F-4224BAE1D99F}" type="datetime1">
              <a:rPr lang="en-US" altLang="en-US"/>
              <a:pPr>
                <a:defRPr/>
              </a:pPr>
              <a:t>12/27/23</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lvl1pPr>
          </a:lstStyle>
          <a:p>
            <a:pPr>
              <a:defRPr/>
            </a:pPr>
            <a:fld id="{B429C45C-2290-4DED-862C-C20F19A86072}"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solidFill>
                  <a:srgbClr val="000000"/>
                </a:solidFill>
              </a:defRPr>
            </a:lvl1pPr>
          </a:lstStyle>
          <a:p>
            <a:pPr>
              <a:defRPr/>
            </a:pPr>
            <a:fld id="{D4187AD9-C23A-43D2-9E1F-4224BAE1D99F}" type="datetime1">
              <a:rPr lang="en-US" altLang="en-US"/>
              <a:pPr>
                <a:defRPr/>
              </a:pPr>
              <a:t>12/27/23</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solidFill>
                  <a:srgbClr val="000000"/>
                </a:solidFill>
              </a:defRPr>
            </a:lvl1pPr>
          </a:lstStyle>
          <a:p>
            <a:pPr>
              <a:defRPr/>
            </a:pPr>
            <a:fld id="{1B2519ED-59C1-495F-A310-834524A3BA1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990" name="Rectangle 6"/>
          <p:cNvSpPr>
            <a:spLocks noGrp="1" noChangeArrowheads="1"/>
          </p:cNvSpPr>
          <p:nvPr>
            <p:ph type="dt" sz="half" idx="2"/>
          </p:nvPr>
        </p:nvSpPr>
        <p:spPr bwMode="auto">
          <a:xfrm>
            <a:off x="219075"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700">
                <a:solidFill>
                  <a:srgbClr val="000000"/>
                </a:solidFill>
              </a:defRPr>
            </a:lvl1pPr>
          </a:lstStyle>
          <a:p>
            <a:pPr>
              <a:defRPr/>
            </a:pPr>
            <a:fld id="{D4187AD9-C23A-43D2-9E1F-4224BAE1D99F}" type="datetime1">
              <a:rPr lang="en-US" altLang="en-US"/>
              <a:pPr>
                <a:defRPr/>
              </a:pPr>
              <a:t>12/27/23</a:t>
            </a:fld>
            <a:endParaRPr lang="en-US" altLang="en-US" dirty="0"/>
          </a:p>
        </p:txBody>
      </p:sp>
      <p:sp>
        <p:nvSpPr>
          <p:cNvPr id="41991" name="Rectangle 7"/>
          <p:cNvSpPr>
            <a:spLocks noGrp="1" noChangeArrowheads="1"/>
          </p:cNvSpPr>
          <p:nvPr>
            <p:ph type="sldNum" sz="quarter" idx="4"/>
          </p:nvPr>
        </p:nvSpPr>
        <p:spPr bwMode="auto">
          <a:xfrm>
            <a:off x="6751638" y="6715125"/>
            <a:ext cx="2133600" cy="1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700">
                <a:solidFill>
                  <a:srgbClr val="000000"/>
                </a:solidFill>
              </a:defRPr>
            </a:lvl1pPr>
          </a:lstStyle>
          <a:p>
            <a:pPr>
              <a:defRPr/>
            </a:pPr>
            <a:fld id="{E24B53F5-2B1F-45BC-B611-412AA66D5179}"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hf hdr="0" ft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imes New Roman" pitchFamily="18" charset="0"/>
        </a:defRPr>
      </a:lvl2pPr>
      <a:lvl3pPr algn="l" rtl="0" eaLnBrk="1" fontAlgn="base" hangingPunct="1">
        <a:spcBef>
          <a:spcPct val="0"/>
        </a:spcBef>
        <a:spcAft>
          <a:spcPct val="0"/>
        </a:spcAft>
        <a:defRPr sz="4000">
          <a:solidFill>
            <a:schemeClr val="tx2"/>
          </a:solidFill>
          <a:latin typeface="Times New Roman" pitchFamily="18" charset="0"/>
        </a:defRPr>
      </a:lvl3pPr>
      <a:lvl4pPr algn="l" rtl="0" eaLnBrk="1" fontAlgn="base" hangingPunct="1">
        <a:spcBef>
          <a:spcPct val="0"/>
        </a:spcBef>
        <a:spcAft>
          <a:spcPct val="0"/>
        </a:spcAft>
        <a:defRPr sz="4000">
          <a:solidFill>
            <a:schemeClr val="tx2"/>
          </a:solidFill>
          <a:latin typeface="Times New Roman" pitchFamily="18" charset="0"/>
        </a:defRPr>
      </a:lvl4pPr>
      <a:lvl5pPr algn="l" rtl="0" eaLnBrk="1" fontAlgn="base" hangingPunct="1">
        <a:spcBef>
          <a:spcPct val="0"/>
        </a:spcBef>
        <a:spcAft>
          <a:spcPct val="0"/>
        </a:spcAft>
        <a:defRPr sz="4000">
          <a:solidFill>
            <a:schemeClr val="tx2"/>
          </a:solidFill>
          <a:latin typeface="Times New Roman" pitchFamily="18" charset="0"/>
        </a:defRPr>
      </a:lvl5pPr>
      <a:lvl6pPr marL="457200" algn="l" rtl="0" eaLnBrk="1" fontAlgn="base" hangingPunct="1">
        <a:spcBef>
          <a:spcPct val="0"/>
        </a:spcBef>
        <a:spcAft>
          <a:spcPct val="0"/>
        </a:spcAft>
        <a:defRPr sz="4000">
          <a:solidFill>
            <a:schemeClr val="tx2"/>
          </a:solidFill>
          <a:latin typeface="Times New Roman" pitchFamily="18" charset="0"/>
        </a:defRPr>
      </a:lvl6pPr>
      <a:lvl7pPr marL="914400" algn="l" rtl="0" eaLnBrk="1" fontAlgn="base" hangingPunct="1">
        <a:spcBef>
          <a:spcPct val="0"/>
        </a:spcBef>
        <a:spcAft>
          <a:spcPct val="0"/>
        </a:spcAft>
        <a:defRPr sz="4000">
          <a:solidFill>
            <a:schemeClr val="tx2"/>
          </a:solidFill>
          <a:latin typeface="Times New Roman" pitchFamily="18" charset="0"/>
        </a:defRPr>
      </a:lvl7pPr>
      <a:lvl8pPr marL="1371600" algn="l" rtl="0" eaLnBrk="1" fontAlgn="base" hangingPunct="1">
        <a:spcBef>
          <a:spcPct val="0"/>
        </a:spcBef>
        <a:spcAft>
          <a:spcPct val="0"/>
        </a:spcAft>
        <a:defRPr sz="4000">
          <a:solidFill>
            <a:schemeClr val="tx2"/>
          </a:solidFill>
          <a:latin typeface="Times New Roman" pitchFamily="18" charset="0"/>
        </a:defRPr>
      </a:lvl8pPr>
      <a:lvl9pPr marL="1828800" algn="l" rtl="0" eaLnBrk="1" fontAlgn="base" hangingPunct="1">
        <a:spcBef>
          <a:spcPct val="0"/>
        </a:spcBef>
        <a:spcAft>
          <a:spcPct val="0"/>
        </a:spcAft>
        <a:defRPr sz="4000">
          <a:solidFill>
            <a:schemeClr val="tx2"/>
          </a:solidFill>
          <a:latin typeface="Times New Roman" pitchFamily="18" charset="0"/>
        </a:defRPr>
      </a:lvl9pPr>
    </p:titleStyle>
    <p:bodyStyle>
      <a:lvl1pPr marL="342900" indent="-342900" algn="l" rtl="0" eaLnBrk="1" fontAlgn="base" hangingPunct="1">
        <a:lnSpc>
          <a:spcPct val="95000"/>
        </a:lnSpc>
        <a:spcBef>
          <a:spcPct val="40000"/>
        </a:spcBef>
        <a:spcAft>
          <a:spcPct val="0"/>
        </a:spcAft>
        <a:buClr>
          <a:schemeClr val="tx2"/>
        </a:buClr>
        <a:buChar char="•"/>
        <a:defRPr sz="3000">
          <a:solidFill>
            <a:schemeClr val="tx1"/>
          </a:solidFill>
          <a:latin typeface="+mn-lt"/>
          <a:ea typeface="+mn-ea"/>
          <a:cs typeface="+mn-cs"/>
        </a:defRPr>
      </a:lvl1pPr>
      <a:lvl2pPr marL="742950" indent="-285750" algn="l" rtl="0" eaLnBrk="1" fontAlgn="base" hangingPunct="1">
        <a:lnSpc>
          <a:spcPct val="95000"/>
        </a:lnSpc>
        <a:spcBef>
          <a:spcPct val="20000"/>
        </a:spcBef>
        <a:spcAft>
          <a:spcPct val="0"/>
        </a:spcAft>
        <a:buChar char="–"/>
        <a:defRPr sz="2800">
          <a:solidFill>
            <a:schemeClr val="tx1"/>
          </a:solidFill>
          <a:latin typeface="+mn-lt"/>
        </a:defRPr>
      </a:lvl2pPr>
      <a:lvl3pPr marL="1143000" indent="-228600" algn="l" rtl="0" eaLnBrk="1" fontAlgn="base" hangingPunct="1">
        <a:lnSpc>
          <a:spcPct val="95000"/>
        </a:lnSpc>
        <a:spcBef>
          <a:spcPct val="20000"/>
        </a:spcBef>
        <a:spcAft>
          <a:spcPct val="0"/>
        </a:spcAft>
        <a:buChar char="•"/>
        <a:defRPr sz="2600">
          <a:solidFill>
            <a:schemeClr val="tx1"/>
          </a:solidFill>
          <a:latin typeface="+mn-lt"/>
        </a:defRPr>
      </a:lvl3pPr>
      <a:lvl4pPr marL="1600200" indent="-228600" algn="l" rtl="0" eaLnBrk="1" fontAlgn="base" hangingPunct="1">
        <a:lnSpc>
          <a:spcPct val="95000"/>
        </a:lnSpc>
        <a:spcBef>
          <a:spcPct val="20000"/>
        </a:spcBef>
        <a:spcAft>
          <a:spcPct val="0"/>
        </a:spcAft>
        <a:buChar char="–"/>
        <a:defRPr sz="2400">
          <a:solidFill>
            <a:schemeClr val="tx1"/>
          </a:solidFill>
          <a:latin typeface="+mn-lt"/>
        </a:defRPr>
      </a:lvl4pPr>
      <a:lvl5pPr marL="2057400" indent="-228600" algn="l" rtl="0" eaLnBrk="1" fontAlgn="base" hangingPunct="1">
        <a:lnSpc>
          <a:spcPct val="95000"/>
        </a:lnSpc>
        <a:spcBef>
          <a:spcPct val="20000"/>
        </a:spcBef>
        <a:spcAft>
          <a:spcPct val="0"/>
        </a:spcAft>
        <a:buChar char="»"/>
        <a:defRPr sz="2400">
          <a:solidFill>
            <a:schemeClr val="tx1"/>
          </a:solidFill>
          <a:latin typeface="+mn-lt"/>
        </a:defRPr>
      </a:lvl5pPr>
      <a:lvl6pPr marL="2514600" indent="-228600" algn="l" rtl="0" eaLnBrk="1" fontAlgn="base" hangingPunct="1">
        <a:lnSpc>
          <a:spcPct val="95000"/>
        </a:lnSpc>
        <a:spcBef>
          <a:spcPct val="20000"/>
        </a:spcBef>
        <a:spcAft>
          <a:spcPct val="0"/>
        </a:spcAft>
        <a:buChar char="»"/>
        <a:defRPr sz="2400">
          <a:solidFill>
            <a:schemeClr val="tx1"/>
          </a:solidFill>
          <a:latin typeface="+mn-lt"/>
        </a:defRPr>
      </a:lvl6pPr>
      <a:lvl7pPr marL="2971800" indent="-228600" algn="l" rtl="0" eaLnBrk="1" fontAlgn="base" hangingPunct="1">
        <a:lnSpc>
          <a:spcPct val="95000"/>
        </a:lnSpc>
        <a:spcBef>
          <a:spcPct val="20000"/>
        </a:spcBef>
        <a:spcAft>
          <a:spcPct val="0"/>
        </a:spcAft>
        <a:buChar char="»"/>
        <a:defRPr sz="2400">
          <a:solidFill>
            <a:schemeClr val="tx1"/>
          </a:solidFill>
          <a:latin typeface="+mn-lt"/>
        </a:defRPr>
      </a:lvl7pPr>
      <a:lvl8pPr marL="3429000" indent="-228600" algn="l" rtl="0" eaLnBrk="1" fontAlgn="base" hangingPunct="1">
        <a:lnSpc>
          <a:spcPct val="95000"/>
        </a:lnSpc>
        <a:spcBef>
          <a:spcPct val="20000"/>
        </a:spcBef>
        <a:spcAft>
          <a:spcPct val="0"/>
        </a:spcAft>
        <a:buChar char="»"/>
        <a:defRPr sz="2400">
          <a:solidFill>
            <a:schemeClr val="tx1"/>
          </a:solidFill>
          <a:latin typeface="+mn-lt"/>
        </a:defRPr>
      </a:lvl8pPr>
      <a:lvl9pPr marL="3886200" indent="-228600" algn="l" rtl="0" eaLnBrk="1" fontAlgn="base" hangingPunct="1">
        <a:lnSpc>
          <a:spcPct val="95000"/>
        </a:lnSpc>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orks.iuhealth.org/" TargetMode="Externa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581400" y="1066800"/>
            <a:ext cx="5151438" cy="5334000"/>
          </a:xfrm>
        </p:spPr>
        <p:txBody>
          <a:bodyPr/>
          <a:lstStyle/>
          <a:p>
            <a:pPr algn="ctr"/>
            <a:br>
              <a:rPr lang="en-US" dirty="0">
                <a:latin typeface="+mn-lt"/>
              </a:rPr>
            </a:br>
            <a:r>
              <a:rPr lang="en-US" dirty="0">
                <a:latin typeface="+mn-lt"/>
              </a:rPr>
              <a:t>“Overview of IUH Workspace- Replacing Cerner Home Remote”</a:t>
            </a:r>
            <a:br>
              <a:rPr lang="en-US" dirty="0">
                <a:latin typeface="+mn-lt"/>
              </a:rPr>
            </a:br>
            <a:br>
              <a:rPr lang="en-US" dirty="0">
                <a:latin typeface="+mn-lt"/>
              </a:rPr>
            </a:br>
            <a:r>
              <a:rPr lang="en-US" sz="2400" dirty="0">
                <a:latin typeface="+mn-lt"/>
              </a:rPr>
              <a:t>IU Health Research Access Team</a:t>
            </a:r>
            <a:br>
              <a:rPr lang="en-US" sz="2400" dirty="0">
                <a:latin typeface="+mn-lt"/>
              </a:rPr>
            </a:br>
            <a:br>
              <a:rPr lang="en-US" sz="2400" dirty="0">
                <a:latin typeface="+mn-lt"/>
              </a:rPr>
            </a:br>
            <a:endParaRPr lang="en-US" sz="2400" dirty="0">
              <a:latin typeface="+mn-lt"/>
            </a:endParaRPr>
          </a:p>
        </p:txBody>
      </p:sp>
      <p:sp>
        <p:nvSpPr>
          <p:cNvPr id="4" name="Date Placeholder 3"/>
          <p:cNvSpPr>
            <a:spLocks noGrp="1"/>
          </p:cNvSpPr>
          <p:nvPr>
            <p:ph type="dt" sz="half" idx="10"/>
          </p:nvPr>
        </p:nvSpPr>
        <p:spPr/>
        <p:txBody>
          <a:bodyPr/>
          <a:lstStyle/>
          <a:p>
            <a:pPr>
              <a:defRPr/>
            </a:pPr>
            <a:fld id="{D4187AD9-C23A-43D2-9E1F-4224BAE1D99F}" type="datetime1">
              <a:rPr lang="en-US" altLang="en-US" smtClean="0"/>
              <a:pPr>
                <a:defRPr/>
              </a:pPr>
              <a:t>12/27/23</a:t>
            </a:fld>
            <a:endParaRPr lang="en-US" altLang="en-US" dirty="0"/>
          </a:p>
        </p:txBody>
      </p:sp>
      <p:sp>
        <p:nvSpPr>
          <p:cNvPr id="5" name="Slide Number Placeholder 4"/>
          <p:cNvSpPr>
            <a:spLocks noGrp="1"/>
          </p:cNvSpPr>
          <p:nvPr>
            <p:ph type="sldNum" sz="quarter" idx="11"/>
          </p:nvPr>
        </p:nvSpPr>
        <p:spPr/>
        <p:txBody>
          <a:bodyPr/>
          <a:lstStyle/>
          <a:p>
            <a:pPr>
              <a:defRPr/>
            </a:pPr>
            <a:fld id="{87F356CD-BD4E-4747-8766-7D111266B0D0}" type="slidenum">
              <a:rPr lang="en-US" altLang="en-US" smtClean="0"/>
              <a:pPr>
                <a:defRPr/>
              </a:pPr>
              <a:t>1</a:t>
            </a:fld>
            <a:endParaRPr lang="en-US" altLang="en-US" dirty="0"/>
          </a:p>
        </p:txBody>
      </p:sp>
    </p:spTree>
    <p:extLst>
      <p:ext uri="{BB962C8B-B14F-4D97-AF65-F5344CB8AC3E}">
        <p14:creationId xmlns:p14="http://schemas.microsoft.com/office/powerpoint/2010/main" val="708392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639762"/>
          </a:xfrm>
        </p:spPr>
        <p:txBody>
          <a:bodyPr/>
          <a:lstStyle/>
          <a:p>
            <a:pPr eaLnBrk="1" hangingPunct="1"/>
            <a:r>
              <a:rPr lang="en-US" altLang="en-US" dirty="0">
                <a:latin typeface="+mn-lt"/>
              </a:rPr>
              <a:t>Agenda</a:t>
            </a:r>
          </a:p>
        </p:txBody>
      </p:sp>
      <p:sp>
        <p:nvSpPr>
          <p:cNvPr id="6147" name="Content Placeholder 2"/>
          <p:cNvSpPr>
            <a:spLocks noGrp="1"/>
          </p:cNvSpPr>
          <p:nvPr>
            <p:ph idx="1"/>
          </p:nvPr>
        </p:nvSpPr>
        <p:spPr>
          <a:xfrm>
            <a:off x="314325" y="1371601"/>
            <a:ext cx="8229600" cy="5105400"/>
          </a:xfrm>
        </p:spPr>
        <p:txBody>
          <a:bodyPr>
            <a:normAutofit/>
          </a:bodyPr>
          <a:lstStyle/>
          <a:p>
            <a:pPr eaLnBrk="1" hangingPunct="1">
              <a:buFont typeface="Arial" panose="020B0604020202020204" pitchFamily="34" charset="0"/>
              <a:buChar char="•"/>
            </a:pPr>
            <a:r>
              <a:rPr lang="en-US" altLang="en-US" dirty="0"/>
              <a:t>What is happening?</a:t>
            </a:r>
          </a:p>
          <a:p>
            <a:pPr eaLnBrk="1" hangingPunct="1">
              <a:buFont typeface="Arial" panose="020B0604020202020204" pitchFamily="34" charset="0"/>
              <a:buChar char="•"/>
            </a:pPr>
            <a:r>
              <a:rPr lang="en-US" altLang="en-US" dirty="0"/>
              <a:t>Who is impacted?</a:t>
            </a:r>
          </a:p>
          <a:p>
            <a:pPr eaLnBrk="1" hangingPunct="1">
              <a:buFont typeface="Arial" panose="020B0604020202020204" pitchFamily="34" charset="0"/>
              <a:buChar char="•"/>
            </a:pPr>
            <a:r>
              <a:rPr lang="en-US" altLang="en-US" dirty="0"/>
              <a:t>When is it happening?</a:t>
            </a:r>
          </a:p>
          <a:p>
            <a:pPr eaLnBrk="1" hangingPunct="1">
              <a:buFont typeface="Arial" panose="020B0604020202020204" pitchFamily="34" charset="0"/>
              <a:buChar char="•"/>
            </a:pPr>
            <a:r>
              <a:rPr lang="en-US" altLang="en-US" dirty="0"/>
              <a:t>Troubleshooting Resources</a:t>
            </a:r>
          </a:p>
          <a:p>
            <a:pPr lvl="1">
              <a:buFont typeface="Arial" panose="020B0604020202020204" pitchFamily="34" charset="0"/>
              <a:buChar char="•"/>
            </a:pPr>
            <a:r>
              <a:rPr lang="en-US" altLang="en-US" dirty="0"/>
              <a:t>OCR Website</a:t>
            </a:r>
          </a:p>
          <a:p>
            <a:pPr lvl="1">
              <a:buFont typeface="Arial" panose="020B0604020202020204" pitchFamily="34" charset="0"/>
              <a:buChar char="•"/>
            </a:pPr>
            <a:r>
              <a:rPr lang="en-US" altLang="en-US" dirty="0"/>
              <a:t>Help Desks</a:t>
            </a:r>
          </a:p>
          <a:p>
            <a:pPr eaLnBrk="1" hangingPunct="1">
              <a:buFont typeface="Arial" panose="020B0604020202020204" pitchFamily="34" charset="0"/>
              <a:buChar char="•"/>
            </a:pPr>
            <a:r>
              <a:rPr lang="en-US" altLang="en-US" dirty="0"/>
              <a:t>Questions</a:t>
            </a:r>
          </a:p>
          <a:p>
            <a:pPr marL="0" indent="0" eaLnBrk="1" hangingPunct="1">
              <a:buNone/>
            </a:pPr>
            <a:endParaRPr lang="en-US" altLang="en-US" sz="2000" dirty="0"/>
          </a:p>
        </p:txBody>
      </p:sp>
    </p:spTree>
    <p:extLst>
      <p:ext uri="{BB962C8B-B14F-4D97-AF65-F5344CB8AC3E}">
        <p14:creationId xmlns:p14="http://schemas.microsoft.com/office/powerpoint/2010/main" val="1679793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639762"/>
          </a:xfrm>
        </p:spPr>
        <p:txBody>
          <a:bodyPr/>
          <a:lstStyle/>
          <a:p>
            <a:pPr eaLnBrk="1" hangingPunct="1"/>
            <a:r>
              <a:rPr lang="en-US" altLang="en-US" dirty="0">
                <a:latin typeface="+mn-lt"/>
              </a:rPr>
              <a:t>What and When and Who?</a:t>
            </a:r>
          </a:p>
        </p:txBody>
      </p:sp>
      <p:sp>
        <p:nvSpPr>
          <p:cNvPr id="6147" name="Content Placeholder 2"/>
          <p:cNvSpPr>
            <a:spLocks noGrp="1"/>
          </p:cNvSpPr>
          <p:nvPr>
            <p:ph idx="1"/>
          </p:nvPr>
        </p:nvSpPr>
        <p:spPr>
          <a:xfrm>
            <a:off x="314325" y="1371601"/>
            <a:ext cx="8229600" cy="5105400"/>
          </a:xfrm>
        </p:spPr>
        <p:txBody>
          <a:bodyPr>
            <a:normAutofit/>
          </a:bodyPr>
          <a:lstStyle/>
          <a:p>
            <a:pPr>
              <a:buFont typeface="Arial" panose="020B0604020202020204" pitchFamily="34" charset="0"/>
              <a:buChar char="•"/>
            </a:pPr>
            <a:r>
              <a:rPr lang="en-US" dirty="0"/>
              <a:t>Cerner Remote Access Workflow is moving from Cerner Home Remote to IUH Workspace.</a:t>
            </a:r>
          </a:p>
          <a:p>
            <a:pPr>
              <a:buFont typeface="Arial" panose="020B0604020202020204" pitchFamily="34" charset="0"/>
              <a:buChar char="•"/>
            </a:pPr>
            <a:r>
              <a:rPr lang="en-US" altLang="en-US" dirty="0"/>
              <a:t>Impacts anyone using Cerner Home Remote to access Cerner</a:t>
            </a:r>
          </a:p>
          <a:p>
            <a:pPr lvl="1">
              <a:buFont typeface="Arial" panose="020B0604020202020204" pitchFamily="34" charset="0"/>
              <a:buChar char="•"/>
            </a:pPr>
            <a:r>
              <a:rPr lang="en-US" altLang="en-US" dirty="0"/>
              <a:t>Monitors, outside auditors, personal computers, non-IUSOM work computers</a:t>
            </a:r>
          </a:p>
          <a:p>
            <a:pPr eaLnBrk="1" hangingPunct="1">
              <a:buFont typeface="Arial" panose="020B0604020202020204" pitchFamily="34" charset="0"/>
              <a:buChar char="•"/>
            </a:pPr>
            <a:r>
              <a:rPr lang="en-US" altLang="en-US" dirty="0"/>
              <a:t>Does not impact IU Health computers or IUSOM staff using the Cerner shortcut on their IUSOM computer</a:t>
            </a:r>
          </a:p>
          <a:p>
            <a:pPr eaLnBrk="1" hangingPunct="1">
              <a:buFont typeface="Arial" panose="020B0604020202020204" pitchFamily="34" charset="0"/>
              <a:buChar char="•"/>
            </a:pPr>
            <a:r>
              <a:rPr lang="en-US" altLang="en-US" dirty="0"/>
              <a:t>June 23, 2020</a:t>
            </a:r>
          </a:p>
        </p:txBody>
      </p:sp>
    </p:spTree>
    <p:extLst>
      <p:ext uri="{BB962C8B-B14F-4D97-AF65-F5344CB8AC3E}">
        <p14:creationId xmlns:p14="http://schemas.microsoft.com/office/powerpoint/2010/main" val="230850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90512" y="0"/>
            <a:ext cx="8015287" cy="914743"/>
          </a:xfrm>
        </p:spPr>
        <p:txBody>
          <a:bodyPr/>
          <a:lstStyle/>
          <a:p>
            <a:pPr eaLnBrk="1" hangingPunct="1"/>
            <a:r>
              <a:rPr lang="en-US" altLang="en-US" sz="3600" dirty="0">
                <a:latin typeface="+mn-lt"/>
              </a:rPr>
              <a:t>How do I access IUH Workspace?</a:t>
            </a:r>
          </a:p>
        </p:txBody>
      </p:sp>
      <p:sp>
        <p:nvSpPr>
          <p:cNvPr id="6147" name="Content Placeholder 2"/>
          <p:cNvSpPr>
            <a:spLocks noGrp="1"/>
          </p:cNvSpPr>
          <p:nvPr>
            <p:ph sz="half" idx="1"/>
          </p:nvPr>
        </p:nvSpPr>
        <p:spPr/>
        <p:txBody>
          <a:bodyPr>
            <a:normAutofit fontScale="92500" lnSpcReduction="20000"/>
          </a:bodyPr>
          <a:lstStyle/>
          <a:p>
            <a:pPr eaLnBrk="1" hangingPunct="1">
              <a:buFont typeface="Arial" panose="020B0604020202020204" pitchFamily="34" charset="0"/>
              <a:buChar char="•"/>
            </a:pPr>
            <a:endParaRPr lang="en-US" altLang="en-US" dirty="0"/>
          </a:p>
          <a:p>
            <a:pPr eaLnBrk="1" hangingPunct="1">
              <a:buFont typeface="Arial" panose="020B0604020202020204" pitchFamily="34" charset="0"/>
              <a:buChar char="•"/>
            </a:pPr>
            <a:endParaRPr lang="en-US" altLang="en-US" sz="2000" dirty="0"/>
          </a:p>
        </p:txBody>
      </p:sp>
      <p:sp>
        <p:nvSpPr>
          <p:cNvPr id="11" name="Content Placeholder 10"/>
          <p:cNvSpPr>
            <a:spLocks noGrp="1"/>
          </p:cNvSpPr>
          <p:nvPr>
            <p:ph sz="half" idx="2"/>
          </p:nvPr>
        </p:nvSpPr>
        <p:spPr>
          <a:xfrm>
            <a:off x="533400" y="1444756"/>
            <a:ext cx="7534275" cy="5105400"/>
          </a:xfrm>
        </p:spPr>
        <p:txBody>
          <a:bodyPr>
            <a:normAutofit fontScale="92500" lnSpcReduction="20000"/>
          </a:bodyPr>
          <a:lstStyle/>
          <a:p>
            <a:r>
              <a:rPr lang="en-US" dirty="0"/>
              <a:t>Works Web is the IU Health web interface used for launching Cerner via Horizon VM Ware</a:t>
            </a:r>
          </a:p>
          <a:p>
            <a:pPr lvl="0"/>
            <a:r>
              <a:rPr lang="en-US" dirty="0"/>
              <a:t>Navigate to </a:t>
            </a:r>
            <a:r>
              <a:rPr lang="en-US" u="sng" dirty="0">
                <a:hlinkClick r:id="rId2"/>
              </a:rPr>
              <a:t>https://works.iuhealth.org</a:t>
            </a:r>
            <a:r>
              <a:rPr lang="en-US" dirty="0"/>
              <a:t> in the internet browser.  </a:t>
            </a:r>
          </a:p>
          <a:p>
            <a:pPr lvl="0"/>
            <a:r>
              <a:rPr lang="en-US" dirty="0"/>
              <a:t>Sign in using the IU Health user name and password provided.</a:t>
            </a:r>
          </a:p>
          <a:p>
            <a:pPr lvl="0"/>
            <a:r>
              <a:rPr lang="en-US" dirty="0"/>
              <a:t>Perform Duo authentication. (IU DUO users will need a separate IU Health DUO account.)</a:t>
            </a:r>
          </a:p>
          <a:p>
            <a:pPr lvl="0"/>
            <a:r>
              <a:rPr lang="en-US" dirty="0"/>
              <a:t>Click on IUH Workspace icon.  </a:t>
            </a:r>
          </a:p>
          <a:p>
            <a:pPr marL="0" lvl="0" indent="0">
              <a:buNone/>
            </a:pPr>
            <a:endParaRPr lang="en-US" dirty="0"/>
          </a:p>
          <a:p>
            <a:pPr marL="0" lvl="0" indent="0">
              <a:buNone/>
            </a:pPr>
            <a:endParaRPr lang="en-US" dirty="0"/>
          </a:p>
          <a:p>
            <a:r>
              <a:rPr lang="en-US" dirty="0"/>
              <a:t>Open the Cerner Apps folder and click on the PowerChart PROD shortcut. </a:t>
            </a:r>
          </a:p>
          <a:p>
            <a:pPr marL="0" indent="0">
              <a:buNone/>
            </a:pPr>
            <a:endParaRPr lang="en-US" dirty="0"/>
          </a:p>
          <a:p>
            <a:endParaRPr lang="en-US" dirty="0"/>
          </a:p>
          <a:p>
            <a:endParaRPr lang="en-US" dirty="0"/>
          </a:p>
        </p:txBody>
      </p:sp>
      <p:pic>
        <p:nvPicPr>
          <p:cNvPr id="20" name="Picture 19"/>
          <p:cNvPicPr/>
          <p:nvPr/>
        </p:nvPicPr>
        <p:blipFill>
          <a:blip r:embed="rId3"/>
          <a:stretch>
            <a:fillRect/>
          </a:stretch>
        </p:blipFill>
        <p:spPr>
          <a:xfrm>
            <a:off x="5191760" y="4617132"/>
            <a:ext cx="3418840" cy="1076325"/>
          </a:xfrm>
          <a:prstGeom prst="rect">
            <a:avLst/>
          </a:prstGeom>
        </p:spPr>
      </p:pic>
      <p:pic>
        <p:nvPicPr>
          <p:cNvPr id="9" name="Picture 8">
            <a:extLst>
              <a:ext uri="{FF2B5EF4-FFF2-40B4-BE49-F238E27FC236}">
                <a16:creationId xmlns:a16="http://schemas.microsoft.com/office/drawing/2014/main" id="{C55FBE10-5B6A-4DE2-BEB9-2E7527C5DAC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743200" y="4806973"/>
            <a:ext cx="945355" cy="854757"/>
          </a:xfrm>
          <a:prstGeom prst="rect">
            <a:avLst/>
          </a:prstGeom>
        </p:spPr>
      </p:pic>
      <p:pic>
        <p:nvPicPr>
          <p:cNvPr id="2" name="Picture 1">
            <a:extLst>
              <a:ext uri="{FF2B5EF4-FFF2-40B4-BE49-F238E27FC236}">
                <a16:creationId xmlns:a16="http://schemas.microsoft.com/office/drawing/2014/main" id="{5E483088-FFB8-466D-94CD-4AC5FCFB819E}"/>
              </a:ext>
            </a:extLst>
          </p:cNvPr>
          <p:cNvPicPr>
            <a:picLocks noChangeAspect="1"/>
          </p:cNvPicPr>
          <p:nvPr/>
        </p:nvPicPr>
        <p:blipFill>
          <a:blip r:embed="rId5"/>
          <a:stretch>
            <a:fillRect/>
          </a:stretch>
        </p:blipFill>
        <p:spPr>
          <a:xfrm>
            <a:off x="6477000" y="5234352"/>
            <a:ext cx="561975" cy="628650"/>
          </a:xfrm>
          <a:prstGeom prst="rect">
            <a:avLst/>
          </a:prstGeom>
        </p:spPr>
      </p:pic>
    </p:spTree>
    <p:extLst>
      <p:ext uri="{BB962C8B-B14F-4D97-AF65-F5344CB8AC3E}">
        <p14:creationId xmlns:p14="http://schemas.microsoft.com/office/powerpoint/2010/main" val="2915932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90512" y="0"/>
            <a:ext cx="8015287" cy="914743"/>
          </a:xfrm>
        </p:spPr>
        <p:txBody>
          <a:bodyPr/>
          <a:lstStyle/>
          <a:p>
            <a:pPr eaLnBrk="1" hangingPunct="1"/>
            <a:r>
              <a:rPr lang="en-US" altLang="en-US" sz="3600" dirty="0">
                <a:latin typeface="+mn-lt"/>
              </a:rPr>
              <a:t>What do I need to use IUH Workspace?</a:t>
            </a:r>
          </a:p>
        </p:txBody>
      </p:sp>
      <p:sp>
        <p:nvSpPr>
          <p:cNvPr id="6147" name="Content Placeholder 2"/>
          <p:cNvSpPr>
            <a:spLocks noGrp="1"/>
          </p:cNvSpPr>
          <p:nvPr>
            <p:ph sz="half" idx="1"/>
          </p:nvPr>
        </p:nvSpPr>
        <p:spPr/>
        <p:txBody>
          <a:bodyPr>
            <a:normAutofit/>
          </a:bodyPr>
          <a:lstStyle/>
          <a:p>
            <a:pPr eaLnBrk="1" hangingPunct="1">
              <a:buFont typeface="Arial" panose="020B0604020202020204" pitchFamily="34" charset="0"/>
              <a:buChar char="•"/>
            </a:pPr>
            <a:endParaRPr lang="en-US" altLang="en-US" dirty="0"/>
          </a:p>
          <a:p>
            <a:pPr eaLnBrk="1" hangingPunct="1">
              <a:buFont typeface="Arial" panose="020B0604020202020204" pitchFamily="34" charset="0"/>
              <a:buChar char="•"/>
            </a:pPr>
            <a:endParaRPr lang="en-US" altLang="en-US" sz="2000" dirty="0"/>
          </a:p>
        </p:txBody>
      </p:sp>
      <p:sp>
        <p:nvSpPr>
          <p:cNvPr id="11" name="Content Placeholder 10"/>
          <p:cNvSpPr>
            <a:spLocks noGrp="1"/>
          </p:cNvSpPr>
          <p:nvPr>
            <p:ph sz="half" idx="2"/>
          </p:nvPr>
        </p:nvSpPr>
        <p:spPr>
          <a:xfrm>
            <a:off x="533400" y="1444756"/>
            <a:ext cx="7534275" cy="5105400"/>
          </a:xfrm>
        </p:spPr>
        <p:txBody>
          <a:bodyPr>
            <a:normAutofit/>
          </a:bodyPr>
          <a:lstStyle/>
          <a:p>
            <a:pPr lvl="0"/>
            <a:r>
              <a:rPr lang="en-US" dirty="0"/>
              <a:t>Internet Browser</a:t>
            </a:r>
          </a:p>
          <a:p>
            <a:pPr lvl="0"/>
            <a:r>
              <a:rPr lang="en-US" dirty="0"/>
              <a:t>IU Health DUO account</a:t>
            </a:r>
          </a:p>
          <a:p>
            <a:pPr lvl="0"/>
            <a:r>
              <a:rPr lang="en-US" dirty="0"/>
              <a:t>Horizon VMWare downloaded on the computer</a:t>
            </a:r>
          </a:p>
          <a:p>
            <a:pPr lvl="1"/>
            <a:r>
              <a:rPr lang="en-US" dirty="0"/>
              <a:t>Please note that some individuals may not have admin rights to download software on their work computers.  You will have to contact the help desk supporting the computer to have them download the software for you.</a:t>
            </a:r>
          </a:p>
          <a:p>
            <a:pPr marL="0" lvl="0" indent="0">
              <a:buNone/>
            </a:pPr>
            <a:endParaRPr lang="en-US" dirty="0"/>
          </a:p>
          <a:p>
            <a:pPr marL="0" lvl="0" indent="0">
              <a:buNone/>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10473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90512" y="0"/>
            <a:ext cx="8015287" cy="1066800"/>
          </a:xfrm>
        </p:spPr>
        <p:txBody>
          <a:bodyPr/>
          <a:lstStyle/>
          <a:p>
            <a:pPr eaLnBrk="1" hangingPunct="1"/>
            <a:r>
              <a:rPr lang="en-US" altLang="en-US" sz="3600" dirty="0">
                <a:latin typeface="+mn-lt"/>
              </a:rPr>
              <a:t>How do I get to my desktop or use multiple monitors?</a:t>
            </a:r>
          </a:p>
        </p:txBody>
      </p:sp>
      <p:sp>
        <p:nvSpPr>
          <p:cNvPr id="6147" name="Content Placeholder 2"/>
          <p:cNvSpPr>
            <a:spLocks noGrp="1"/>
          </p:cNvSpPr>
          <p:nvPr>
            <p:ph sz="half" idx="1"/>
          </p:nvPr>
        </p:nvSpPr>
        <p:spPr/>
        <p:txBody>
          <a:bodyPr>
            <a:normAutofit fontScale="92500" lnSpcReduction="10000"/>
          </a:bodyPr>
          <a:lstStyle/>
          <a:p>
            <a:pPr eaLnBrk="1" hangingPunct="1">
              <a:buFont typeface="Arial" panose="020B0604020202020204" pitchFamily="34" charset="0"/>
              <a:buChar char="•"/>
            </a:pPr>
            <a:endParaRPr lang="en-US" altLang="en-US" dirty="0"/>
          </a:p>
          <a:p>
            <a:pPr eaLnBrk="1" hangingPunct="1">
              <a:buFont typeface="Arial" panose="020B0604020202020204" pitchFamily="34" charset="0"/>
              <a:buChar char="•"/>
            </a:pPr>
            <a:endParaRPr lang="en-US" altLang="en-US" sz="2000" dirty="0"/>
          </a:p>
        </p:txBody>
      </p:sp>
      <p:sp>
        <p:nvSpPr>
          <p:cNvPr id="11" name="Content Placeholder 10"/>
          <p:cNvSpPr>
            <a:spLocks noGrp="1"/>
          </p:cNvSpPr>
          <p:nvPr>
            <p:ph sz="half" idx="2"/>
          </p:nvPr>
        </p:nvSpPr>
        <p:spPr>
          <a:xfrm>
            <a:off x="533400" y="1444756"/>
            <a:ext cx="7534275" cy="5105400"/>
          </a:xfrm>
        </p:spPr>
        <p:txBody>
          <a:bodyPr>
            <a:normAutofit fontScale="92500" lnSpcReduction="10000"/>
          </a:bodyPr>
          <a:lstStyle/>
          <a:p>
            <a:pPr lvl="0"/>
            <a:r>
              <a:rPr lang="en-US" dirty="0"/>
              <a:t>Minimize or ”window” IUH Workspace desktop</a:t>
            </a:r>
          </a:p>
          <a:p>
            <a:pPr lvl="0"/>
            <a:endParaRPr lang="en-US" dirty="0"/>
          </a:p>
          <a:p>
            <a:pPr lvl="0"/>
            <a:endParaRPr lang="en-US" dirty="0"/>
          </a:p>
          <a:p>
            <a:pPr lvl="0"/>
            <a:r>
              <a:rPr lang="en-US" dirty="0"/>
              <a:t>Multiple Monitors</a:t>
            </a:r>
          </a:p>
          <a:p>
            <a:pPr marL="1314450" lvl="2" indent="-457200">
              <a:buFont typeface="+mj-lt"/>
              <a:buAutoNum type="arabicPeriod"/>
            </a:pPr>
            <a:r>
              <a:rPr lang="en-US" dirty="0"/>
              <a:t>Once your virtual desktop is in windowed mode, your local desktop will be revealed. From your local system tray (bottom right corner), right click the VMware Horizon Client icon and click Settings.</a:t>
            </a:r>
          </a:p>
          <a:p>
            <a:pPr marL="1314450" lvl="2" indent="-457200">
              <a:buFont typeface="+mj-lt"/>
              <a:buAutoNum type="arabicPeriod"/>
            </a:pPr>
            <a:r>
              <a:rPr lang="en-US" dirty="0"/>
              <a:t>From the settings menu, pictured below, select IUH Workspace (left bar). In Display Settings select which monitors you’d like to use for your virtual desktop (they should turn green), then click Apply. Your desktop will now use only the selected monitors when full screened. </a:t>
            </a:r>
          </a:p>
          <a:p>
            <a:pPr marL="1314450" lvl="2" indent="-457200">
              <a:buFont typeface="+mj-lt"/>
              <a:buAutoNum type="arabicPeriod"/>
            </a:pPr>
            <a:r>
              <a:rPr lang="en-US" dirty="0"/>
              <a:t>FAQ with full illustrated instructions is available under Cerner Remote Access on the OCR website</a:t>
            </a:r>
          </a:p>
          <a:p>
            <a:pPr marL="0" lvl="0" indent="0">
              <a:buNone/>
            </a:pPr>
            <a:endParaRPr lang="en-US" dirty="0"/>
          </a:p>
          <a:p>
            <a:pPr marL="0" lvl="0" indent="0">
              <a:buNone/>
            </a:pPr>
            <a:endParaRPr lang="en-US" dirty="0"/>
          </a:p>
          <a:p>
            <a:pPr marL="0" indent="0">
              <a:buNone/>
            </a:pPr>
            <a:endParaRPr lang="en-US" dirty="0"/>
          </a:p>
          <a:p>
            <a:endParaRPr lang="en-US" dirty="0"/>
          </a:p>
          <a:p>
            <a:endParaRPr lang="en-US" dirty="0"/>
          </a:p>
        </p:txBody>
      </p:sp>
      <p:pic>
        <p:nvPicPr>
          <p:cNvPr id="2" name="Picture 1">
            <a:extLst>
              <a:ext uri="{FF2B5EF4-FFF2-40B4-BE49-F238E27FC236}">
                <a16:creationId xmlns:a16="http://schemas.microsoft.com/office/drawing/2014/main" id="{7B0B113F-1D02-418B-ADEB-F2DF3FEAF85E}"/>
              </a:ext>
            </a:extLst>
          </p:cNvPr>
          <p:cNvPicPr>
            <a:picLocks noChangeAspect="1"/>
          </p:cNvPicPr>
          <p:nvPr/>
        </p:nvPicPr>
        <p:blipFill>
          <a:blip r:embed="rId2"/>
          <a:stretch>
            <a:fillRect/>
          </a:stretch>
        </p:blipFill>
        <p:spPr>
          <a:xfrm>
            <a:off x="1076325" y="1981200"/>
            <a:ext cx="6248400" cy="809625"/>
          </a:xfrm>
          <a:prstGeom prst="rect">
            <a:avLst/>
          </a:prstGeom>
        </p:spPr>
      </p:pic>
    </p:spTree>
    <p:extLst>
      <p:ext uri="{BB962C8B-B14F-4D97-AF65-F5344CB8AC3E}">
        <p14:creationId xmlns:p14="http://schemas.microsoft.com/office/powerpoint/2010/main" val="2295442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57600" y="381000"/>
            <a:ext cx="5151438" cy="1066800"/>
          </a:xfrm>
        </p:spPr>
        <p:txBody>
          <a:bodyPr/>
          <a:lstStyle/>
          <a:p>
            <a:pPr algn="ctr"/>
            <a:r>
              <a:rPr lang="en-US" b="0" cap="none" dirty="0">
                <a:solidFill>
                  <a:srgbClr val="C00000"/>
                </a:solidFill>
                <a:latin typeface="+mn-lt"/>
              </a:rPr>
              <a:t>Trouble Shooting Resources</a:t>
            </a:r>
          </a:p>
        </p:txBody>
      </p:sp>
      <p:sp>
        <p:nvSpPr>
          <p:cNvPr id="5" name="Text Placeholder 4"/>
          <p:cNvSpPr>
            <a:spLocks noGrp="1"/>
          </p:cNvSpPr>
          <p:nvPr>
            <p:ph type="subTitle" idx="1"/>
          </p:nvPr>
        </p:nvSpPr>
        <p:spPr>
          <a:xfrm>
            <a:off x="3810000" y="1905000"/>
            <a:ext cx="5132387" cy="4495800"/>
          </a:xfrm>
        </p:spPr>
        <p:txBody>
          <a:bodyPr>
            <a:normAutofit/>
          </a:bodyPr>
          <a:lstStyle/>
          <a:p>
            <a:pPr>
              <a:spcBef>
                <a:spcPts val="0"/>
              </a:spcBef>
            </a:pPr>
            <a:endParaRPr lang="en-US" dirty="0">
              <a:solidFill>
                <a:schemeClr val="tx1"/>
              </a:solidFill>
            </a:endParaRPr>
          </a:p>
          <a:p>
            <a:pPr algn="ctr">
              <a:spcBef>
                <a:spcPts val="0"/>
              </a:spcBef>
            </a:pPr>
            <a:r>
              <a:rPr lang="en-US" dirty="0">
                <a:solidFill>
                  <a:schemeClr val="tx1"/>
                </a:solidFill>
              </a:rPr>
              <a:t>IU UITS Help desk for IUSOM Cerner shortcut</a:t>
            </a:r>
          </a:p>
          <a:p>
            <a:pPr>
              <a:spcBef>
                <a:spcPts val="0"/>
              </a:spcBef>
            </a:pPr>
            <a:endParaRPr lang="en-US" dirty="0">
              <a:solidFill>
                <a:schemeClr val="tx1"/>
              </a:solidFill>
            </a:endParaRPr>
          </a:p>
          <a:p>
            <a:pPr>
              <a:spcBef>
                <a:spcPts val="0"/>
              </a:spcBef>
            </a:pPr>
            <a:endParaRPr lang="en-US" dirty="0">
              <a:solidFill>
                <a:schemeClr val="tx1"/>
              </a:solidFill>
            </a:endParaRPr>
          </a:p>
          <a:p>
            <a:pPr>
              <a:spcBef>
                <a:spcPts val="0"/>
              </a:spcBef>
            </a:pPr>
            <a:endParaRPr lang="en-US" dirty="0">
              <a:solidFill>
                <a:schemeClr val="tx1"/>
              </a:solidFill>
            </a:endParaRPr>
          </a:p>
          <a:p>
            <a:pPr>
              <a:spcBef>
                <a:spcPts val="0"/>
              </a:spcBef>
            </a:pPr>
            <a:r>
              <a:rPr lang="en-US" dirty="0">
                <a:solidFill>
                  <a:schemeClr val="tx1"/>
                </a:solidFill>
              </a:rPr>
              <a:t>Office of Clinical Research Website</a:t>
            </a:r>
          </a:p>
          <a:p>
            <a:pPr>
              <a:spcBef>
                <a:spcPts val="0"/>
              </a:spcBef>
            </a:pPr>
            <a:r>
              <a:rPr lang="en-US" dirty="0">
                <a:solidFill>
                  <a:schemeClr val="tx1"/>
                </a:solidFill>
              </a:rPr>
              <a:t> </a:t>
            </a:r>
          </a:p>
          <a:p>
            <a:pPr algn="ctr">
              <a:spcBef>
                <a:spcPts val="0"/>
              </a:spcBef>
            </a:pPr>
            <a:r>
              <a:rPr lang="en-US" dirty="0"/>
              <a:t>https://</a:t>
            </a:r>
            <a:r>
              <a:rPr lang="en-US" dirty="0" err="1"/>
              <a:t>ocr.iu.edu</a:t>
            </a:r>
            <a:r>
              <a:rPr lang="en-US" dirty="0"/>
              <a:t>/</a:t>
            </a:r>
            <a:r>
              <a:rPr lang="en-US" dirty="0" err="1"/>
              <a:t>iu</a:t>
            </a:r>
            <a:r>
              <a:rPr lang="en-US" dirty="0"/>
              <a:t>-health-access/</a:t>
            </a:r>
            <a:endParaRPr lang="en-US" dirty="0">
              <a:solidFill>
                <a:schemeClr val="tx1"/>
              </a:solidFill>
            </a:endParaRPr>
          </a:p>
          <a:p>
            <a:pPr marL="342900" indent="-342900" algn="ctr">
              <a:spcBef>
                <a:spcPts val="0"/>
              </a:spcBef>
              <a:buFont typeface="Arial" panose="020B0604020202020204" pitchFamily="34" charset="0"/>
              <a:buChar char="•"/>
            </a:pPr>
            <a:r>
              <a:rPr lang="en-US" dirty="0">
                <a:solidFill>
                  <a:schemeClr val="tx1"/>
                </a:solidFill>
              </a:rPr>
              <a:t>Remote Access</a:t>
            </a:r>
          </a:p>
        </p:txBody>
      </p:sp>
      <p:sp>
        <p:nvSpPr>
          <p:cNvPr id="2" name="Date Placeholder 1"/>
          <p:cNvSpPr>
            <a:spLocks noGrp="1"/>
          </p:cNvSpPr>
          <p:nvPr>
            <p:ph type="dt" sz="half" idx="10"/>
          </p:nvPr>
        </p:nvSpPr>
        <p:spPr/>
        <p:txBody>
          <a:bodyPr/>
          <a:lstStyle/>
          <a:p>
            <a:pPr>
              <a:defRPr/>
            </a:pPr>
            <a:fld id="{79894BC1-D723-44F3-A3BB-4B348FB23A83}" type="datetime1">
              <a:rPr lang="en-US" altLang="en-US" smtClean="0"/>
              <a:pPr>
                <a:defRPr/>
              </a:pPr>
              <a:t>12/27/23</a:t>
            </a:fld>
            <a:endParaRPr lang="en-US" altLang="en-US" dirty="0"/>
          </a:p>
        </p:txBody>
      </p:sp>
      <p:sp>
        <p:nvSpPr>
          <p:cNvPr id="3" name="Slide Number Placeholder 2"/>
          <p:cNvSpPr>
            <a:spLocks noGrp="1"/>
          </p:cNvSpPr>
          <p:nvPr>
            <p:ph type="sldNum" sz="quarter" idx="11"/>
          </p:nvPr>
        </p:nvSpPr>
        <p:spPr/>
        <p:txBody>
          <a:bodyPr/>
          <a:lstStyle/>
          <a:p>
            <a:pPr>
              <a:defRPr/>
            </a:pPr>
            <a:fld id="{7FCE46E2-5E82-4B9C-ACA9-6FD2DBB1DD47}" type="slidenum">
              <a:rPr lang="en-US" altLang="en-US" smtClean="0"/>
              <a:pPr>
                <a:defRPr/>
              </a:pPr>
              <a:t>7</a:t>
            </a:fld>
            <a:endParaRPr lang="en-US" altLang="en-US" dirty="0"/>
          </a:p>
        </p:txBody>
      </p:sp>
    </p:spTree>
    <p:extLst>
      <p:ext uri="{BB962C8B-B14F-4D97-AF65-F5344CB8AC3E}">
        <p14:creationId xmlns:p14="http://schemas.microsoft.com/office/powerpoint/2010/main" val="3227884341"/>
      </p:ext>
    </p:extLst>
  </p:cSld>
  <p:clrMapOvr>
    <a:masterClrMapping/>
  </p:clrMapOvr>
</p:sld>
</file>

<file path=ppt/theme/theme1.xml><?xml version="1.0" encoding="utf-8"?>
<a:theme xmlns:a="http://schemas.openxmlformats.org/drawingml/2006/main" name="Theme1">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Standard">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Standar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Standar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Standar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Standar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Standar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Standar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Standar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Standar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Standar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Standar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Standar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Standar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Standard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Standard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Standard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Standard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U Health Transitional">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94A545"/>
      </a:folHlink>
    </a:clrScheme>
    <a:fontScheme name="IU Health Transitional">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Transition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Transition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Transition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Transition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Transition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Transition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Transition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Transition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Transition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Transition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Transition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Transition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Transitional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Transitional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Transitional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Transitional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IU Health Blank">
  <a:themeElements>
    <a:clrScheme name="">
      <a:dk1>
        <a:srgbClr val="000000"/>
      </a:dk1>
      <a:lt1>
        <a:srgbClr val="FFFFFF"/>
      </a:lt1>
      <a:dk2>
        <a:srgbClr val="B30838"/>
      </a:dk2>
      <a:lt2>
        <a:srgbClr val="A1A1A4"/>
      </a:lt2>
      <a:accent1>
        <a:srgbClr val="B30838"/>
      </a:accent1>
      <a:accent2>
        <a:srgbClr val="E9D666"/>
      </a:accent2>
      <a:accent3>
        <a:srgbClr val="FFFFFF"/>
      </a:accent3>
      <a:accent4>
        <a:srgbClr val="000000"/>
      </a:accent4>
      <a:accent5>
        <a:srgbClr val="D6AAAE"/>
      </a:accent5>
      <a:accent6>
        <a:srgbClr val="D3C25C"/>
      </a:accent6>
      <a:hlink>
        <a:srgbClr val="425968"/>
      </a:hlink>
      <a:folHlink>
        <a:srgbClr val="696A6D"/>
      </a:folHlink>
    </a:clrScheme>
    <a:fontScheme name="IU Health Blank">
      <a:majorFont>
        <a:latin typeface="Times New Roman"/>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Franklin Gothic Book" pitchFamily="34" charset="0"/>
          </a:defRPr>
        </a:defPPr>
      </a:lstStyle>
    </a:lnDef>
  </a:objectDefaults>
  <a:extraClrSchemeLst>
    <a:extraClrScheme>
      <a:clrScheme name="IU Health 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U Health 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U Health 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U Health 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U Health 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U Health 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U Health 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U Health 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U Health 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U Health 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U Health 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U Health 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U Health Blank 13">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E9D666"/>
        </a:folHlink>
      </a:clrScheme>
      <a:clrMap bg1="lt1" tx1="dk1" bg2="lt2" tx2="dk2" accent1="accent1" accent2="accent2" accent3="accent3" accent4="accent4" accent5="accent5" accent6="accent6" hlink="hlink" folHlink="folHlink"/>
    </a:extraClrScheme>
    <a:extraClrScheme>
      <a:clrScheme name="IU Health Blank 14">
        <a:dk1>
          <a:srgbClr val="000000"/>
        </a:dk1>
        <a:lt1>
          <a:srgbClr val="FFFFFF"/>
        </a:lt1>
        <a:dk2>
          <a:srgbClr val="9E1B32"/>
        </a:dk2>
        <a:lt2>
          <a:srgbClr val="A1A1A4"/>
        </a:lt2>
        <a:accent1>
          <a:srgbClr val="F7EED4"/>
        </a:accent1>
        <a:accent2>
          <a:srgbClr val="E9D666"/>
        </a:accent2>
        <a:accent3>
          <a:srgbClr val="FFFFFF"/>
        </a:accent3>
        <a:accent4>
          <a:srgbClr val="000000"/>
        </a:accent4>
        <a:accent5>
          <a:srgbClr val="FAF5E6"/>
        </a:accent5>
        <a:accent6>
          <a:srgbClr val="D3C25C"/>
        </a:accent6>
        <a:hlink>
          <a:srgbClr val="425968"/>
        </a:hlink>
        <a:folHlink>
          <a:srgbClr val="696A6D"/>
        </a:folHlink>
      </a:clrScheme>
      <a:clrMap bg1="lt1" tx1="dk1" bg2="lt2" tx2="dk2" accent1="accent1" accent2="accent2" accent3="accent3" accent4="accent4" accent5="accent5" accent6="accent6" hlink="hlink" folHlink="folHlink"/>
    </a:extraClrScheme>
    <a:extraClrScheme>
      <a:clrScheme name="IU Health Blank 15">
        <a:dk1>
          <a:srgbClr val="696A6D"/>
        </a:dk1>
        <a:lt1>
          <a:srgbClr val="FFFFFF"/>
        </a:lt1>
        <a:dk2>
          <a:srgbClr val="9E1B32"/>
        </a:dk2>
        <a:lt2>
          <a:srgbClr val="A1A1A4"/>
        </a:lt2>
        <a:accent1>
          <a:srgbClr val="F7EED4"/>
        </a:accent1>
        <a:accent2>
          <a:srgbClr val="E9D666"/>
        </a:accent2>
        <a:accent3>
          <a:srgbClr val="FFFFFF"/>
        </a:accent3>
        <a:accent4>
          <a:srgbClr val="59595C"/>
        </a:accent4>
        <a:accent5>
          <a:srgbClr val="FAF5E6"/>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
      <a:clrScheme name="IU Health Blank 16">
        <a:dk1>
          <a:srgbClr val="696A6D"/>
        </a:dk1>
        <a:lt1>
          <a:srgbClr val="FFFFFF"/>
        </a:lt1>
        <a:dk2>
          <a:srgbClr val="9E1B32"/>
        </a:dk2>
        <a:lt2>
          <a:srgbClr val="A1A1A4"/>
        </a:lt2>
        <a:accent1>
          <a:srgbClr val="9E1B32"/>
        </a:accent1>
        <a:accent2>
          <a:srgbClr val="E9D666"/>
        </a:accent2>
        <a:accent3>
          <a:srgbClr val="FFFFFF"/>
        </a:accent3>
        <a:accent4>
          <a:srgbClr val="59595C"/>
        </a:accent4>
        <a:accent5>
          <a:srgbClr val="CCABAD"/>
        </a:accent5>
        <a:accent6>
          <a:srgbClr val="D3C25C"/>
        </a:accent6>
        <a:hlink>
          <a:srgbClr val="425968"/>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C65D8F375CB64183C41143CE9CEBBD" ma:contentTypeVersion="" ma:contentTypeDescription="Create a new document." ma:contentTypeScope="" ma:versionID="b10361b7dd354b367bf6b61b0f24f7a0">
  <xsd:schema xmlns:xsd="http://www.w3.org/2001/XMLSchema" xmlns:xs="http://www.w3.org/2001/XMLSchema" xmlns:p="http://schemas.microsoft.com/office/2006/metadata/properties" xmlns:ns2="97294d8d-72c0-4b67-bd17-a1242745985a" xmlns:ns3="02f15faf-f995-44bd-a2eb-5a8b92aee974" targetNamespace="http://schemas.microsoft.com/office/2006/metadata/properties" ma:root="true" ma:fieldsID="7461b3884e6cc7db6b98f3b7388f91de" ns2:_="" ns3:_="">
    <xsd:import namespace="97294d8d-72c0-4b67-bd17-a1242745985a"/>
    <xsd:import namespace="02f15faf-f995-44bd-a2eb-5a8b92aee974"/>
    <xsd:element name="properties">
      <xsd:complexType>
        <xsd:sequence>
          <xsd:element name="documentManagement">
            <xsd:complexType>
              <xsd:all>
                <xsd:element ref="ns2: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294d8d-72c0-4b67-bd17-a1242745985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f15faf-f995-44bd-a2eb-5a8b92aee974"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7294d8d-72c0-4b67-bd17-a1242745985a">
      <UserInfo>
        <DisplayName>Scott, Susan R</DisplayName>
        <AccountId>156</AccountId>
        <AccountType/>
      </UserInfo>
    </SharedWithUsers>
  </documentManagement>
</p:properties>
</file>

<file path=customXml/itemProps1.xml><?xml version="1.0" encoding="utf-8"?>
<ds:datastoreItem xmlns:ds="http://schemas.openxmlformats.org/officeDocument/2006/customXml" ds:itemID="{71D4D0C8-98F7-48FF-8B1C-03123D63E810}">
  <ds:schemaRefs>
    <ds:schemaRef ds:uri="http://schemas.microsoft.com/sharepoint/v3/contenttype/forms"/>
  </ds:schemaRefs>
</ds:datastoreItem>
</file>

<file path=customXml/itemProps2.xml><?xml version="1.0" encoding="utf-8"?>
<ds:datastoreItem xmlns:ds="http://schemas.openxmlformats.org/officeDocument/2006/customXml" ds:itemID="{9B02A45E-67AC-41DD-800A-4539D44769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294d8d-72c0-4b67-bd17-a1242745985a"/>
    <ds:schemaRef ds:uri="02f15faf-f995-44bd-a2eb-5a8b92aee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5E4F49-2B6C-4DD8-B9CD-A0F1F6BCB5B7}">
  <ds:schemaRefs>
    <ds:schemaRef ds:uri="http://purl.org/dc/elements/1.1/"/>
    <ds:schemaRef ds:uri="http://schemas.microsoft.com/office/2006/documentManagement/types"/>
    <ds:schemaRef ds:uri="http://schemas.openxmlformats.org/package/2006/metadata/core-properties"/>
    <ds:schemaRef ds:uri="http://purl.org/dc/dcmitype/"/>
    <ds:schemaRef ds:uri="http://www.w3.org/XML/1998/namespace"/>
    <ds:schemaRef ds:uri="02f15faf-f995-44bd-a2eb-5a8b92aee974"/>
    <ds:schemaRef ds:uri="http://purl.org/dc/terms/"/>
    <ds:schemaRef ds:uri="97294d8d-72c0-4b67-bd17-a1242745985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Theme1</Template>
  <TotalTime>4937</TotalTime>
  <Words>405</Words>
  <Application>Microsoft Macintosh PowerPoint</Application>
  <PresentationFormat>On-screen Show (4:3)</PresentationFormat>
  <Paragraphs>58</Paragraphs>
  <Slides>7</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7</vt:i4>
      </vt:variant>
    </vt:vector>
  </HeadingPairs>
  <TitlesOfParts>
    <vt:vector size="16" baseType="lpstr">
      <vt:lpstr>Arial</vt:lpstr>
      <vt:lpstr>Calibri</vt:lpstr>
      <vt:lpstr>Franklin Gothic Book</vt:lpstr>
      <vt:lpstr>Times New Roman</vt:lpstr>
      <vt:lpstr>Theme1</vt:lpstr>
      <vt:lpstr>IU Health Transitional</vt:lpstr>
      <vt:lpstr>IU Health Blank</vt:lpstr>
      <vt:lpstr>1_IU Health Blank</vt:lpstr>
      <vt:lpstr>2_IU Health Blank</vt:lpstr>
      <vt:lpstr> “Overview of IUH Workspace- Replacing Cerner Home Remote”  IU Health Research Access Team  </vt:lpstr>
      <vt:lpstr>Agenda</vt:lpstr>
      <vt:lpstr>What and When and Who?</vt:lpstr>
      <vt:lpstr>How do I access IUH Workspace?</vt:lpstr>
      <vt:lpstr>What do I need to use IUH Workspace?</vt:lpstr>
      <vt:lpstr>How do I get to my desktop or use multiple monitors?</vt:lpstr>
      <vt:lpstr>Trouble Shooting Resources</vt:lpstr>
    </vt:vector>
  </TitlesOfParts>
  <Company>IU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 Minimum Footprint</dc:title>
  <dc:creator>Broach, Debra L</dc:creator>
  <cp:lastModifiedBy>Bammerlin, Elaine M</cp:lastModifiedBy>
  <cp:revision>401</cp:revision>
  <cp:lastPrinted>2016-12-13T15:44:46Z</cp:lastPrinted>
  <dcterms:created xsi:type="dcterms:W3CDTF">2015-05-13T19:26:43Z</dcterms:created>
  <dcterms:modified xsi:type="dcterms:W3CDTF">2023-12-27T19:56:44Z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0x0101007CC65D8F375CB64183C41143CE9CEBBD</vt:lpwstr>
  </property>
</Properties>
</file>